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5" r:id="rId4"/>
    <p:sldMasterId id="2147483811" r:id="rId5"/>
  </p:sldMasterIdLst>
  <p:notesMasterIdLst>
    <p:notesMasterId r:id="rId33"/>
  </p:notesMasterIdLst>
  <p:handoutMasterIdLst>
    <p:handoutMasterId r:id="rId34"/>
  </p:handoutMasterIdLst>
  <p:sldIdLst>
    <p:sldId id="423" r:id="rId6"/>
    <p:sldId id="419" r:id="rId7"/>
    <p:sldId id="535" r:id="rId8"/>
    <p:sldId id="540" r:id="rId9"/>
    <p:sldId id="541" r:id="rId10"/>
    <p:sldId id="318" r:id="rId11"/>
    <p:sldId id="277" r:id="rId12"/>
    <p:sldId id="542" r:id="rId13"/>
    <p:sldId id="328" r:id="rId14"/>
    <p:sldId id="537" r:id="rId15"/>
    <p:sldId id="286" r:id="rId16"/>
    <p:sldId id="265" r:id="rId17"/>
    <p:sldId id="538" r:id="rId18"/>
    <p:sldId id="536" r:id="rId19"/>
    <p:sldId id="295" r:id="rId20"/>
    <p:sldId id="300" r:id="rId21"/>
    <p:sldId id="324" r:id="rId22"/>
    <p:sldId id="321" r:id="rId23"/>
    <p:sldId id="298" r:id="rId24"/>
    <p:sldId id="296" r:id="rId25"/>
    <p:sldId id="550" r:id="rId26"/>
    <p:sldId id="549" r:id="rId27"/>
    <p:sldId id="548" r:id="rId28"/>
    <p:sldId id="546" r:id="rId29"/>
    <p:sldId id="264" r:id="rId30"/>
    <p:sldId id="266" r:id="rId31"/>
    <p:sldId id="543" r:id="rId32"/>
  </p:sldIdLst>
  <p:sldSz cx="9144000" cy="5143500" type="screen16x9"/>
  <p:notesSz cx="6797675" cy="9926638"/>
  <p:defaultTextStyle>
    <a:defPPr>
      <a:defRPr lang="fr-FR"/>
    </a:defPPr>
    <a:lvl1pPr marL="0" algn="l" defTabSz="779074" rtl="0" eaLnBrk="1" latinLnBrk="0" hangingPunct="1">
      <a:defRPr sz="1534" kern="1200">
        <a:solidFill>
          <a:schemeClr val="tx1"/>
        </a:solidFill>
        <a:latin typeface="+mn-lt"/>
        <a:ea typeface="+mn-ea"/>
        <a:cs typeface="+mn-cs"/>
      </a:defRPr>
    </a:lvl1pPr>
    <a:lvl2pPr marL="389538" algn="l" defTabSz="779074" rtl="0" eaLnBrk="1" latinLnBrk="0" hangingPunct="1">
      <a:defRPr sz="1534" kern="1200">
        <a:solidFill>
          <a:schemeClr val="tx1"/>
        </a:solidFill>
        <a:latin typeface="+mn-lt"/>
        <a:ea typeface="+mn-ea"/>
        <a:cs typeface="+mn-cs"/>
      </a:defRPr>
    </a:lvl2pPr>
    <a:lvl3pPr marL="779074" algn="l" defTabSz="779074" rtl="0" eaLnBrk="1" latinLnBrk="0" hangingPunct="1">
      <a:defRPr sz="1534" kern="1200">
        <a:solidFill>
          <a:schemeClr val="tx1"/>
        </a:solidFill>
        <a:latin typeface="+mn-lt"/>
        <a:ea typeface="+mn-ea"/>
        <a:cs typeface="+mn-cs"/>
      </a:defRPr>
    </a:lvl3pPr>
    <a:lvl4pPr marL="1168612" algn="l" defTabSz="779074" rtl="0" eaLnBrk="1" latinLnBrk="0" hangingPunct="1">
      <a:defRPr sz="1534" kern="1200">
        <a:solidFill>
          <a:schemeClr val="tx1"/>
        </a:solidFill>
        <a:latin typeface="+mn-lt"/>
        <a:ea typeface="+mn-ea"/>
        <a:cs typeface="+mn-cs"/>
      </a:defRPr>
    </a:lvl4pPr>
    <a:lvl5pPr marL="1558149" algn="l" defTabSz="779074" rtl="0" eaLnBrk="1" latinLnBrk="0" hangingPunct="1">
      <a:defRPr sz="1534" kern="1200">
        <a:solidFill>
          <a:schemeClr val="tx1"/>
        </a:solidFill>
        <a:latin typeface="+mn-lt"/>
        <a:ea typeface="+mn-ea"/>
        <a:cs typeface="+mn-cs"/>
      </a:defRPr>
    </a:lvl5pPr>
    <a:lvl6pPr marL="1947686" algn="l" defTabSz="779074" rtl="0" eaLnBrk="1" latinLnBrk="0" hangingPunct="1">
      <a:defRPr sz="1534" kern="1200">
        <a:solidFill>
          <a:schemeClr val="tx1"/>
        </a:solidFill>
        <a:latin typeface="+mn-lt"/>
        <a:ea typeface="+mn-ea"/>
        <a:cs typeface="+mn-cs"/>
      </a:defRPr>
    </a:lvl6pPr>
    <a:lvl7pPr marL="2337223" algn="l" defTabSz="779074" rtl="0" eaLnBrk="1" latinLnBrk="0" hangingPunct="1">
      <a:defRPr sz="1534" kern="1200">
        <a:solidFill>
          <a:schemeClr val="tx1"/>
        </a:solidFill>
        <a:latin typeface="+mn-lt"/>
        <a:ea typeface="+mn-ea"/>
        <a:cs typeface="+mn-cs"/>
      </a:defRPr>
    </a:lvl7pPr>
    <a:lvl8pPr marL="2726760" algn="l" defTabSz="779074" rtl="0" eaLnBrk="1" latinLnBrk="0" hangingPunct="1">
      <a:defRPr sz="1534" kern="1200">
        <a:solidFill>
          <a:schemeClr val="tx1"/>
        </a:solidFill>
        <a:latin typeface="+mn-lt"/>
        <a:ea typeface="+mn-ea"/>
        <a:cs typeface="+mn-cs"/>
      </a:defRPr>
    </a:lvl8pPr>
    <a:lvl9pPr marL="3116298" algn="l" defTabSz="779074" rtl="0" eaLnBrk="1" latinLnBrk="0" hangingPunct="1">
      <a:defRPr sz="1534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  <p15:guide id="3" orient="horz" pos="3127">
          <p15:clr>
            <a:srgbClr val="A4A3A4"/>
          </p15:clr>
        </p15:guide>
        <p15:guide id="4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050"/>
    <a:srgbClr val="CC0000"/>
    <a:srgbClr val="E75021"/>
    <a:srgbClr val="000000"/>
    <a:srgbClr val="C81978"/>
    <a:srgbClr val="CFD5EA"/>
    <a:srgbClr val="A92D90"/>
    <a:srgbClr val="BECD2D"/>
    <a:srgbClr val="D26E14"/>
    <a:srgbClr val="4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2"/>
    <p:restoredTop sz="84767" autoAdjust="0"/>
  </p:normalViewPr>
  <p:slideViewPr>
    <p:cSldViewPr snapToGrid="0" snapToObjects="1">
      <p:cViewPr varScale="1">
        <p:scale>
          <a:sx n="115" d="100"/>
          <a:sy n="115" d="100"/>
        </p:scale>
        <p:origin x="168" y="4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8" d="100"/>
          <a:sy n="88" d="100"/>
        </p:scale>
        <p:origin x="-3870" y="-120"/>
      </p:cViewPr>
      <p:guideLst>
        <p:guide orient="horz" pos="2880"/>
        <p:guide pos="2160"/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presProps" Target="presProp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50444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C10C66-8027-4AAD-BEC9-AD452E0D60D3}" type="datetimeFigureOut">
              <a:rPr lang="fr-FR" smtClean="0"/>
              <a:t>20/05/2022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1" y="9428584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50444" y="9428584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8A5826-5D06-44D3-8BA3-6BCA91009A9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39127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63AF8D-4BB6-4053-A7B3-710A83B18A4C}" type="datetimeFigureOut">
              <a:rPr lang="fr-FR" smtClean="0"/>
              <a:t>20/05/2022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1" y="9428584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0444" y="9428584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666DAC-4DAB-44F7-B1EE-6C1C3F56CB3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208966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666DAC-4DAB-44F7-B1EE-6C1C3F56CB30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788846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52EA9-950E-4F4C-8B45-A74AF2B45DF8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286079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666DAC-4DAB-44F7-B1EE-6C1C3F56CB30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65305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666DAC-4DAB-44F7-B1EE-6C1C3F56CB30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819755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666DAC-4DAB-44F7-B1EE-6C1C3F56CB30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173138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D881CE-A738-42EE-905E-9BB0F38CC0CB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262795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D881CE-A738-42EE-905E-9BB0F38CC0CB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96851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D881CE-A738-42EE-905E-9BB0F38CC0CB}" type="slidenum">
              <a:rPr lang="fr-FR" smtClean="0"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880631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666DAC-4DAB-44F7-B1EE-6C1C3F56CB30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771387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666DAC-4DAB-44F7-B1EE-6C1C3F56CB30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733488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666DAC-4DAB-44F7-B1EE-6C1C3F56CB30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461823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666DAC-4DAB-44F7-B1EE-6C1C3F56CB30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076021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666DAC-4DAB-44F7-B1EE-6C1C3F56CB30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842974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666DAC-4DAB-44F7-B1EE-6C1C3F56CB30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625166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666DAC-4DAB-44F7-B1EE-6C1C3F56CB30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286643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666DAC-4DAB-44F7-B1EE-6C1C3F56CB30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566795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"/>
          <a:stretch/>
        </p:blipFill>
        <p:spPr>
          <a:xfrm>
            <a:off x="0" y="0"/>
            <a:ext cx="914324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4246687" y="2248702"/>
            <a:ext cx="3002573" cy="215894"/>
          </a:xfrm>
          <a:solidFill>
            <a:schemeClr val="bg1">
              <a:alpha val="50000"/>
            </a:schemeClr>
          </a:solidFill>
        </p:spPr>
        <p:txBody>
          <a:bodyPr>
            <a:noAutofit/>
          </a:bodyPr>
          <a:lstStyle>
            <a:lvl1pPr algn="r">
              <a:defRPr sz="1800" b="0" i="0" baseline="0"/>
            </a:lvl1pPr>
          </a:lstStyle>
          <a:p>
            <a:r>
              <a:rPr lang="fr-FR" dirty="0"/>
              <a:t>Titre de la présentation</a:t>
            </a:r>
          </a:p>
        </p:txBody>
      </p:sp>
      <p:pic>
        <p:nvPicPr>
          <p:cNvPr id="3" name="Image 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3794" y="37951"/>
            <a:ext cx="6480048" cy="2161032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0366" y="4717479"/>
            <a:ext cx="2827209" cy="279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0014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Raison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511" y="1"/>
            <a:ext cx="4319877" cy="5143500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4000121" y="884582"/>
            <a:ext cx="5121903" cy="37481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535"/>
          </a:p>
        </p:txBody>
      </p:sp>
      <p:pic>
        <p:nvPicPr>
          <p:cNvPr id="18" name="Image 1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29299" y="609601"/>
            <a:ext cx="5164676" cy="516467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79731" y="1993106"/>
            <a:ext cx="3807070" cy="2639616"/>
          </a:xfrm>
        </p:spPr>
        <p:txBody>
          <a:bodyPr>
            <a:normAutofit/>
          </a:bodyPr>
          <a:lstStyle>
            <a:lvl1pPr marL="171446" indent="-171446">
              <a:buFont typeface="Arial" panose="020B0604020202020204" pitchFamily="34" charset="0"/>
              <a:buChar char="•"/>
              <a:defRPr sz="13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514337" indent="-171446">
              <a:buFont typeface="Arial" panose="020B0604020202020204" pitchFamily="34" charset="0"/>
              <a:buChar char="•"/>
              <a:defRPr sz="13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857228" indent="-171446">
              <a:buFont typeface="Arial" panose="020B0604020202020204" pitchFamily="34" charset="0"/>
              <a:buChar char="•"/>
              <a:defRPr sz="13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200120" indent="-171446">
              <a:buFont typeface="Arial" panose="020B0604020202020204" pitchFamily="34" charset="0"/>
              <a:buChar char="•"/>
              <a:defRPr sz="13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543012" indent="-171446">
              <a:buFont typeface="Arial" panose="020B0604020202020204" pitchFamily="34" charset="0"/>
              <a:buChar char="•"/>
              <a:defRPr sz="13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cxnSp>
        <p:nvCxnSpPr>
          <p:cNvPr id="10" name="Connecteur droit 9"/>
          <p:cNvCxnSpPr/>
          <p:nvPr userDrawn="1"/>
        </p:nvCxnSpPr>
        <p:spPr>
          <a:xfrm>
            <a:off x="4984940" y="1908587"/>
            <a:ext cx="554214" cy="0"/>
          </a:xfrm>
          <a:prstGeom prst="line">
            <a:avLst/>
          </a:prstGeom>
          <a:ln w="25400">
            <a:solidFill>
              <a:srgbClr val="A92D9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Image 11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8917" y="1094436"/>
            <a:ext cx="998806" cy="811530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5045" y="4766377"/>
            <a:ext cx="862300" cy="248862"/>
          </a:xfrm>
          <a:prstGeom prst="rect">
            <a:avLst/>
          </a:prstGeom>
        </p:spPr>
      </p:pic>
      <p:sp>
        <p:nvSpPr>
          <p:cNvPr id="20" name="Slide Number Placeholder 5"/>
          <p:cNvSpPr>
            <a:spLocks noGrp="1"/>
          </p:cNvSpPr>
          <p:nvPr userDrawn="1"/>
        </p:nvSpPr>
        <p:spPr>
          <a:xfrm>
            <a:off x="1" y="4869657"/>
            <a:ext cx="37806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779074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9538" algn="l" defTabSz="779074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9074" algn="l" defTabSz="779074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8612" algn="l" defTabSz="779074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8149" algn="l" defTabSz="779074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47686" algn="l" defTabSz="779074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37223" algn="l" defTabSz="779074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26760" algn="l" defTabSz="779074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16298" algn="l" defTabSz="779074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D630256-B26C-D94C-B3F2-03BB800318EF}" type="slidenum">
              <a:rPr lang="fr-FR" sz="800" smtClean="0"/>
              <a:pPr/>
              <a:t>‹N°›</a:t>
            </a:fld>
            <a:endParaRPr lang="fr-FR" sz="800" dirty="0"/>
          </a:p>
        </p:txBody>
      </p:sp>
      <p:sp>
        <p:nvSpPr>
          <p:cNvPr id="11" name="Espace réservé du texte 4"/>
          <p:cNvSpPr>
            <a:spLocks noGrp="1"/>
          </p:cNvSpPr>
          <p:nvPr>
            <p:ph type="body" sz="quarter" idx="13" hasCustomPrompt="1"/>
          </p:nvPr>
        </p:nvSpPr>
        <p:spPr>
          <a:xfrm>
            <a:off x="4879976" y="1257301"/>
            <a:ext cx="3806825" cy="681523"/>
          </a:xfrm>
        </p:spPr>
        <p:txBody>
          <a:bodyPr>
            <a:normAutofit/>
          </a:bodyPr>
          <a:lstStyle>
            <a:lvl1pPr marL="0" marR="0" indent="0" algn="l" defTabSz="685783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2000" b="1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342892" indent="0">
              <a:buNone/>
              <a:defRPr/>
            </a:lvl2pPr>
            <a:lvl3pPr marL="685783" indent="0">
              <a:buNone/>
              <a:defRPr/>
            </a:lvl3pPr>
            <a:lvl4pPr marL="1028675" indent="0">
              <a:buNone/>
              <a:defRPr/>
            </a:lvl4pPr>
            <a:lvl5pPr marL="1371566" indent="0">
              <a:buNone/>
              <a:defRPr/>
            </a:lvl5pPr>
          </a:lstStyle>
          <a:p>
            <a:pPr marL="0" marR="0" lvl="0" indent="0" algn="l" defTabSz="685783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Sous-titre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70015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5054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CBB37-3C1D-8C44-9563-174E7CE7697E}" type="datetimeFigureOut">
              <a:rPr lang="fr-FR" smtClean="0"/>
              <a:t>20/05/2022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8A137-B167-F64B-96EF-04B86A5FEDD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67693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Raison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C:\Users\matthiasK\Desktop\Web\image web - jourdenuit - florian calas (10) Gold November.jpg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05" r="44405"/>
          <a:stretch/>
        </p:blipFill>
        <p:spPr bwMode="auto">
          <a:xfrm>
            <a:off x="521" y="-14"/>
            <a:ext cx="4327203" cy="5143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 userDrawn="1"/>
        </p:nvSpPr>
        <p:spPr>
          <a:xfrm>
            <a:off x="4000121" y="884582"/>
            <a:ext cx="5121903" cy="37481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535"/>
          </a:p>
        </p:txBody>
      </p:sp>
      <p:pic>
        <p:nvPicPr>
          <p:cNvPr id="18" name="Image 17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299" y="609601"/>
            <a:ext cx="5164676" cy="516467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79731" y="1993106"/>
            <a:ext cx="3807070" cy="2639616"/>
          </a:xfrm>
        </p:spPr>
        <p:txBody>
          <a:bodyPr>
            <a:normAutofit/>
          </a:bodyPr>
          <a:lstStyle>
            <a:lvl1pPr marL="171446" indent="-171446">
              <a:buFont typeface="Arial" panose="020B0604020202020204" pitchFamily="34" charset="0"/>
              <a:buChar char="•"/>
              <a:defRPr sz="13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514337" indent="-171446">
              <a:buFont typeface="Arial" panose="020B0604020202020204" pitchFamily="34" charset="0"/>
              <a:buChar char="•"/>
              <a:defRPr sz="13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857228" indent="-171446">
              <a:buFont typeface="Arial" panose="020B0604020202020204" pitchFamily="34" charset="0"/>
              <a:buChar char="•"/>
              <a:defRPr sz="13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200120" indent="-171446">
              <a:buFont typeface="Arial" panose="020B0604020202020204" pitchFamily="34" charset="0"/>
              <a:buChar char="•"/>
              <a:defRPr sz="13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543012" indent="-171446">
              <a:buFont typeface="Arial" panose="020B0604020202020204" pitchFamily="34" charset="0"/>
              <a:buChar char="•"/>
              <a:defRPr sz="13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cxnSp>
        <p:nvCxnSpPr>
          <p:cNvPr id="10" name="Connecteur droit 9"/>
          <p:cNvCxnSpPr/>
          <p:nvPr userDrawn="1"/>
        </p:nvCxnSpPr>
        <p:spPr>
          <a:xfrm>
            <a:off x="4984940" y="1908587"/>
            <a:ext cx="554214" cy="0"/>
          </a:xfrm>
          <a:prstGeom prst="line">
            <a:avLst/>
          </a:prstGeom>
          <a:ln w="25400">
            <a:solidFill>
              <a:srgbClr val="A92D9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Image 11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8917" y="1094436"/>
            <a:ext cx="998806" cy="811530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5045" y="4766377"/>
            <a:ext cx="862300" cy="248862"/>
          </a:xfrm>
          <a:prstGeom prst="rect">
            <a:avLst/>
          </a:prstGeom>
        </p:spPr>
      </p:pic>
      <p:sp>
        <p:nvSpPr>
          <p:cNvPr id="17" name="Espace réservé du texte 4"/>
          <p:cNvSpPr>
            <a:spLocks noGrp="1"/>
          </p:cNvSpPr>
          <p:nvPr>
            <p:ph type="body" sz="quarter" idx="13" hasCustomPrompt="1"/>
          </p:nvPr>
        </p:nvSpPr>
        <p:spPr>
          <a:xfrm>
            <a:off x="4879976" y="1257301"/>
            <a:ext cx="3806825" cy="681523"/>
          </a:xfrm>
        </p:spPr>
        <p:txBody>
          <a:bodyPr>
            <a:normAutofit/>
          </a:bodyPr>
          <a:lstStyle>
            <a:lvl1pPr marL="0" marR="0" indent="0" algn="l" defTabSz="685783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2000" b="1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892" indent="0">
              <a:buNone/>
              <a:defRPr/>
            </a:lvl2pPr>
            <a:lvl3pPr marL="685783" indent="0">
              <a:buNone/>
              <a:defRPr/>
            </a:lvl3pPr>
            <a:lvl4pPr marL="1028675" indent="0">
              <a:buNone/>
              <a:defRPr/>
            </a:lvl4pPr>
            <a:lvl5pPr marL="1371566" indent="0">
              <a:buNone/>
              <a:defRPr/>
            </a:lvl5pPr>
          </a:lstStyle>
          <a:p>
            <a:pPr marL="0" marR="0" lvl="0" indent="0" algn="l" defTabSz="685783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Sous-titre</a:t>
            </a:r>
            <a:endParaRPr lang="en-US" dirty="0"/>
          </a:p>
        </p:txBody>
      </p:sp>
      <p:sp>
        <p:nvSpPr>
          <p:cNvPr id="20" name="Slide Number Placeholder 5"/>
          <p:cNvSpPr>
            <a:spLocks noGrp="1"/>
          </p:cNvSpPr>
          <p:nvPr userDrawn="1"/>
        </p:nvSpPr>
        <p:spPr>
          <a:xfrm>
            <a:off x="1" y="4869657"/>
            <a:ext cx="37806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779074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9538" algn="l" defTabSz="779074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9074" algn="l" defTabSz="779074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8612" algn="l" defTabSz="779074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8149" algn="l" defTabSz="779074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47686" algn="l" defTabSz="779074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37223" algn="l" defTabSz="779074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26760" algn="l" defTabSz="779074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16298" algn="l" defTabSz="779074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D630256-B26C-D94C-B3F2-03BB800318EF}" type="slidenum">
              <a:rPr lang="fr-FR" sz="800" smtClean="0"/>
              <a:pPr/>
              <a:t>‹N°›</a:t>
            </a:fld>
            <a:endParaRPr lang="fr-FR" sz="800" dirty="0"/>
          </a:p>
        </p:txBody>
      </p:sp>
    </p:spTree>
    <p:extLst>
      <p:ext uri="{BB962C8B-B14F-4D97-AF65-F5344CB8AC3E}">
        <p14:creationId xmlns:p14="http://schemas.microsoft.com/office/powerpoint/2010/main" val="21353131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"/>
          <a:stretch/>
        </p:blipFill>
        <p:spPr>
          <a:xfrm>
            <a:off x="0" y="0"/>
            <a:ext cx="914324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4246687" y="2248702"/>
            <a:ext cx="3002573" cy="215894"/>
          </a:xfrm>
          <a:solidFill>
            <a:schemeClr val="bg1">
              <a:alpha val="50000"/>
            </a:schemeClr>
          </a:solidFill>
        </p:spPr>
        <p:txBody>
          <a:bodyPr>
            <a:noAutofit/>
          </a:bodyPr>
          <a:lstStyle>
            <a:lvl1pPr algn="r">
              <a:defRPr sz="1800" b="0" i="0" baseline="0"/>
            </a:lvl1pPr>
          </a:lstStyle>
          <a:p>
            <a:r>
              <a:rPr lang="fr-FR" dirty="0"/>
              <a:t>Titre de la présentation</a:t>
            </a:r>
          </a:p>
        </p:txBody>
      </p:sp>
      <p:pic>
        <p:nvPicPr>
          <p:cNvPr id="3" name="Image 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3794" y="37951"/>
            <a:ext cx="6480048" cy="2161032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0366" y="4717479"/>
            <a:ext cx="2827209" cy="279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4048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2577" y="131180"/>
            <a:ext cx="2460268" cy="668202"/>
          </a:xfrm>
          <a:prstGeom prst="rect">
            <a:avLst/>
          </a:prstGeom>
        </p:spPr>
      </p:pic>
      <p:sp>
        <p:nvSpPr>
          <p:cNvPr id="23" name="Subtitle 2"/>
          <p:cNvSpPr>
            <a:spLocks noGrp="1"/>
          </p:cNvSpPr>
          <p:nvPr>
            <p:ph type="subTitle" idx="17" hasCustomPrompt="1"/>
          </p:nvPr>
        </p:nvSpPr>
        <p:spPr>
          <a:xfrm>
            <a:off x="307363" y="939373"/>
            <a:ext cx="8418409" cy="368619"/>
          </a:xfrm>
        </p:spPr>
        <p:txBody>
          <a:bodyPr>
            <a:normAutofit/>
          </a:bodyPr>
          <a:lstStyle>
            <a:lvl1pPr marL="0" indent="0" algn="l"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r-FR" dirty="0"/>
              <a:t>Sous-titre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7363" y="1457325"/>
            <a:ext cx="8418408" cy="2919464"/>
          </a:xfrm>
        </p:spPr>
        <p:txBody>
          <a:bodyPr>
            <a:normAutofit/>
          </a:bodyPr>
          <a:lstStyle>
            <a:lvl1pPr marL="171450" indent="-171450">
              <a:spcBef>
                <a:spcPts val="300"/>
              </a:spcBef>
              <a:buFont typeface="Arial" panose="020B0604020202020204" pitchFamily="34" charset="0"/>
              <a:buChar char="•"/>
              <a:defRPr sz="13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514350" indent="-171450">
              <a:spcBef>
                <a:spcPts val="300"/>
              </a:spcBef>
              <a:buFont typeface="Arial" panose="020B0604020202020204" pitchFamily="34" charset="0"/>
              <a:buChar char="•"/>
              <a:defRPr sz="13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857250" indent="-171450">
              <a:spcBef>
                <a:spcPts val="300"/>
              </a:spcBef>
              <a:buFont typeface="Arial" panose="020B0604020202020204" pitchFamily="34" charset="0"/>
              <a:buChar char="•"/>
              <a:defRPr sz="13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200150" indent="-171450">
              <a:spcBef>
                <a:spcPts val="300"/>
              </a:spcBef>
              <a:buFont typeface="Arial" panose="020B0604020202020204" pitchFamily="34" charset="0"/>
              <a:buChar char="•"/>
              <a:defRPr sz="13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543050" indent="-171450">
              <a:spcBef>
                <a:spcPts val="300"/>
              </a:spcBef>
              <a:buFont typeface="Arial" panose="020B0604020202020204" pitchFamily="34" charset="0"/>
              <a:buChar char="•"/>
              <a:defRPr sz="13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cxnSp>
        <p:nvCxnSpPr>
          <p:cNvPr id="13" name="Connecteur droit 12"/>
          <p:cNvCxnSpPr/>
          <p:nvPr userDrawn="1"/>
        </p:nvCxnSpPr>
        <p:spPr>
          <a:xfrm>
            <a:off x="412575" y="1282421"/>
            <a:ext cx="554214" cy="0"/>
          </a:xfrm>
          <a:prstGeom prst="line">
            <a:avLst/>
          </a:prstGeom>
          <a:ln w="25400">
            <a:solidFill>
              <a:srgbClr val="A92D9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 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5044" y="4766377"/>
            <a:ext cx="862300" cy="248862"/>
          </a:xfrm>
          <a:prstGeom prst="rect">
            <a:avLst/>
          </a:prstGeom>
        </p:spPr>
      </p:pic>
      <p:sp>
        <p:nvSpPr>
          <p:cNvPr id="12" name="Slide Number Placeholder 5"/>
          <p:cNvSpPr>
            <a:spLocks noGrp="1"/>
          </p:cNvSpPr>
          <p:nvPr userDrawn="1"/>
        </p:nvSpPr>
        <p:spPr>
          <a:xfrm>
            <a:off x="50240" y="4869656"/>
            <a:ext cx="37806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779074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9538" algn="l" defTabSz="779074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9074" algn="l" defTabSz="779074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8612" algn="l" defTabSz="779074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8149" algn="l" defTabSz="779074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47686" algn="l" defTabSz="779074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37223" algn="l" defTabSz="779074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26760" algn="l" defTabSz="779074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16298" algn="l" defTabSz="779074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D630256-B26C-D94C-B3F2-03BB800318EF}" type="slidenum">
              <a:rPr lang="fr-FR" sz="800" smtClean="0"/>
              <a:pPr/>
              <a:t>‹N°›</a:t>
            </a:fld>
            <a:endParaRPr lang="fr-FR" sz="800" dirty="0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8" hasCustomPrompt="1"/>
          </p:nvPr>
        </p:nvSpPr>
        <p:spPr>
          <a:xfrm>
            <a:off x="85725" y="228600"/>
            <a:ext cx="2076450" cy="461963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</a:defRPr>
            </a:lvl1pPr>
            <a:lvl2pPr marL="342900" indent="0">
              <a:buNone/>
              <a:defRPr sz="1100"/>
            </a:lvl2pPr>
            <a:lvl3pPr marL="685800" indent="0">
              <a:buNone/>
              <a:defRPr sz="1100"/>
            </a:lvl3pPr>
            <a:lvl4pPr marL="1028700" indent="0">
              <a:buNone/>
              <a:defRPr sz="1100"/>
            </a:lvl4pPr>
            <a:lvl5pPr marL="1371600" indent="0">
              <a:buNone/>
              <a:defRPr sz="1100"/>
            </a:lvl5pPr>
          </a:lstStyle>
          <a:p>
            <a:pPr lvl="0"/>
            <a:r>
              <a:rPr lang="fr-FR" dirty="0"/>
              <a:t>Titre du Chapitre</a:t>
            </a:r>
          </a:p>
        </p:txBody>
      </p:sp>
    </p:spTree>
    <p:extLst>
      <p:ext uri="{BB962C8B-B14F-4D97-AF65-F5344CB8AC3E}">
        <p14:creationId xmlns:p14="http://schemas.microsoft.com/office/powerpoint/2010/main" val="25149180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"/>
          <a:stretch/>
        </p:blipFill>
        <p:spPr>
          <a:xfrm>
            <a:off x="0" y="0"/>
            <a:ext cx="914324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4246687" y="2248702"/>
            <a:ext cx="3002573" cy="215894"/>
          </a:xfrm>
          <a:solidFill>
            <a:schemeClr val="bg1">
              <a:alpha val="50000"/>
            </a:schemeClr>
          </a:solidFill>
        </p:spPr>
        <p:txBody>
          <a:bodyPr>
            <a:noAutofit/>
          </a:bodyPr>
          <a:lstStyle>
            <a:lvl1pPr algn="r">
              <a:defRPr sz="1800" b="0" i="0" baseline="0"/>
            </a:lvl1pPr>
          </a:lstStyle>
          <a:p>
            <a:r>
              <a:rPr lang="fr-FR" dirty="0"/>
              <a:t>Titre de la présentation</a:t>
            </a:r>
          </a:p>
        </p:txBody>
      </p:sp>
      <p:pic>
        <p:nvPicPr>
          <p:cNvPr id="3" name="Image 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3794" y="37951"/>
            <a:ext cx="6480048" cy="2161032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0366" y="4717479"/>
            <a:ext cx="2827209" cy="279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021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"/>
          <a:stretch/>
        </p:blipFill>
        <p:spPr>
          <a:xfrm>
            <a:off x="1" y="0"/>
            <a:ext cx="914324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4246688" y="2248702"/>
            <a:ext cx="3002573" cy="215894"/>
          </a:xfrm>
          <a:solidFill>
            <a:schemeClr val="bg1">
              <a:alpha val="50000"/>
            </a:schemeClr>
          </a:solidFill>
        </p:spPr>
        <p:txBody>
          <a:bodyPr>
            <a:noAutofit/>
          </a:bodyPr>
          <a:lstStyle>
            <a:lvl1pPr algn="r">
              <a:defRPr sz="1463" b="0" i="0" baseline="0"/>
            </a:lvl1pPr>
          </a:lstStyle>
          <a:p>
            <a:r>
              <a:rPr lang="fr-FR" dirty="0"/>
              <a:t>Titre de la présentation</a:t>
            </a:r>
          </a:p>
        </p:txBody>
      </p:sp>
      <p:pic>
        <p:nvPicPr>
          <p:cNvPr id="3" name="Image 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3794" y="37951"/>
            <a:ext cx="6480048" cy="2161032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0366" y="4717480"/>
            <a:ext cx="2827209" cy="279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0144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u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2577" y="131180"/>
            <a:ext cx="2460268" cy="668202"/>
          </a:xfrm>
          <a:prstGeom prst="rect">
            <a:avLst/>
          </a:prstGeom>
        </p:spPr>
      </p:pic>
      <p:sp>
        <p:nvSpPr>
          <p:cNvPr id="23" name="Subtitle 2"/>
          <p:cNvSpPr>
            <a:spLocks noGrp="1"/>
          </p:cNvSpPr>
          <p:nvPr>
            <p:ph type="subTitle" idx="17" hasCustomPrompt="1"/>
          </p:nvPr>
        </p:nvSpPr>
        <p:spPr>
          <a:xfrm>
            <a:off x="307364" y="939374"/>
            <a:ext cx="8418409" cy="368619"/>
          </a:xfrm>
        </p:spPr>
        <p:txBody>
          <a:bodyPr>
            <a:normAutofit/>
          </a:bodyPr>
          <a:lstStyle>
            <a:lvl1pPr marL="0" indent="0" algn="l">
              <a:buNone/>
              <a:defRPr sz="1625" b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  <a:lvl2pPr marL="371455" indent="0" algn="ctr">
              <a:buNone/>
              <a:defRPr sz="1625"/>
            </a:lvl2pPr>
            <a:lvl3pPr marL="742909" indent="0" algn="ctr">
              <a:buNone/>
              <a:defRPr sz="1463"/>
            </a:lvl3pPr>
            <a:lvl4pPr marL="1114363" indent="0" algn="ctr">
              <a:buNone/>
              <a:defRPr sz="1300"/>
            </a:lvl4pPr>
            <a:lvl5pPr marL="1485817" indent="0" algn="ctr">
              <a:buNone/>
              <a:defRPr sz="1300"/>
            </a:lvl5pPr>
            <a:lvl6pPr marL="1857272" indent="0" algn="ctr">
              <a:buNone/>
              <a:defRPr sz="1300"/>
            </a:lvl6pPr>
            <a:lvl7pPr marL="2228726" indent="0" algn="ctr">
              <a:buNone/>
              <a:defRPr sz="1300"/>
            </a:lvl7pPr>
            <a:lvl8pPr marL="2600180" indent="0" algn="ctr">
              <a:buNone/>
              <a:defRPr sz="1300"/>
            </a:lvl8pPr>
            <a:lvl9pPr marL="2971634" indent="0" algn="ctr">
              <a:buNone/>
              <a:defRPr sz="1300"/>
            </a:lvl9pPr>
          </a:lstStyle>
          <a:p>
            <a:r>
              <a:rPr lang="fr-FR" dirty="0"/>
              <a:t>Sous-titre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7363" y="1457326"/>
            <a:ext cx="8418408" cy="2919464"/>
          </a:xfrm>
        </p:spPr>
        <p:txBody>
          <a:bodyPr>
            <a:normAutofit/>
          </a:bodyPr>
          <a:lstStyle>
            <a:lvl1pPr marL="139299" indent="-139299">
              <a:spcBef>
                <a:spcPts val="244"/>
              </a:spcBef>
              <a:buFont typeface="Arial" panose="020B0604020202020204" pitchFamily="34" charset="0"/>
              <a:buChar char="•"/>
              <a:defRPr sz="1056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17896" indent="-139299">
              <a:spcBef>
                <a:spcPts val="244"/>
              </a:spcBef>
              <a:buFont typeface="Arial" panose="020B0604020202020204" pitchFamily="34" charset="0"/>
              <a:buChar char="•"/>
              <a:defRPr sz="1056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696494" indent="-139299">
              <a:spcBef>
                <a:spcPts val="244"/>
              </a:spcBef>
              <a:buFont typeface="Arial" panose="020B0604020202020204" pitchFamily="34" charset="0"/>
              <a:buChar char="•"/>
              <a:defRPr sz="1056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975092" indent="-139299">
              <a:spcBef>
                <a:spcPts val="244"/>
              </a:spcBef>
              <a:buFont typeface="Arial" panose="020B0604020202020204" pitchFamily="34" charset="0"/>
              <a:buChar char="•"/>
              <a:defRPr sz="1056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253690" indent="-139299">
              <a:spcBef>
                <a:spcPts val="244"/>
              </a:spcBef>
              <a:buFont typeface="Arial" panose="020B0604020202020204" pitchFamily="34" charset="0"/>
              <a:buChar char="•"/>
              <a:defRPr sz="1056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cxnSp>
        <p:nvCxnSpPr>
          <p:cNvPr id="13" name="Connecteur droit 12"/>
          <p:cNvCxnSpPr/>
          <p:nvPr userDrawn="1"/>
        </p:nvCxnSpPr>
        <p:spPr>
          <a:xfrm>
            <a:off x="412575" y="1282421"/>
            <a:ext cx="554214" cy="0"/>
          </a:xfrm>
          <a:prstGeom prst="line">
            <a:avLst/>
          </a:prstGeom>
          <a:ln w="25400">
            <a:solidFill>
              <a:srgbClr val="A92D9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 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5044" y="4766377"/>
            <a:ext cx="862300" cy="248862"/>
          </a:xfrm>
          <a:prstGeom prst="rect">
            <a:avLst/>
          </a:prstGeom>
        </p:spPr>
      </p:pic>
      <p:sp>
        <p:nvSpPr>
          <p:cNvPr id="8" name="Espace réservé du texte 7"/>
          <p:cNvSpPr>
            <a:spLocks noGrp="1"/>
          </p:cNvSpPr>
          <p:nvPr>
            <p:ph type="body" sz="quarter" idx="18" hasCustomPrompt="1"/>
          </p:nvPr>
        </p:nvSpPr>
        <p:spPr>
          <a:xfrm>
            <a:off x="85725" y="228601"/>
            <a:ext cx="2076450" cy="461963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94">
                <a:solidFill>
                  <a:schemeClr val="bg1"/>
                </a:solidFill>
              </a:defRPr>
            </a:lvl1pPr>
            <a:lvl2pPr marL="278598" indent="0">
              <a:buNone/>
              <a:defRPr sz="894"/>
            </a:lvl2pPr>
            <a:lvl3pPr marL="557195" indent="0">
              <a:buNone/>
              <a:defRPr sz="894"/>
            </a:lvl3pPr>
            <a:lvl4pPr marL="835793" indent="0">
              <a:buNone/>
              <a:defRPr sz="894"/>
            </a:lvl4pPr>
            <a:lvl5pPr marL="1114391" indent="0">
              <a:buNone/>
              <a:defRPr sz="894"/>
            </a:lvl5pPr>
          </a:lstStyle>
          <a:p>
            <a:pPr lvl="0"/>
            <a:r>
              <a:rPr lang="fr-FR" dirty="0"/>
              <a:t>Titre du Chapitre</a:t>
            </a:r>
          </a:p>
        </p:txBody>
      </p:sp>
      <p:sp>
        <p:nvSpPr>
          <p:cNvPr id="10" name="Slide Number Placeholder 5"/>
          <p:cNvSpPr>
            <a:spLocks noGrp="1"/>
          </p:cNvSpPr>
          <p:nvPr userDrawn="1"/>
        </p:nvSpPr>
        <p:spPr>
          <a:xfrm>
            <a:off x="50240" y="4869656"/>
            <a:ext cx="37806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779074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9538" algn="l" defTabSz="779074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9074" algn="l" defTabSz="779074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8612" algn="l" defTabSz="779074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8149" algn="l" defTabSz="779074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47686" algn="l" defTabSz="779074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37223" algn="l" defTabSz="779074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26760" algn="l" defTabSz="779074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16298" algn="l" defTabSz="779074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D630256-B26C-D94C-B3F2-03BB800318EF}" type="slidenum">
              <a:rPr lang="fr-FR" sz="800" smtClean="0"/>
              <a:pPr/>
              <a:t>‹N°›</a:t>
            </a:fld>
            <a:endParaRPr lang="fr-FR" sz="800" dirty="0"/>
          </a:p>
        </p:txBody>
      </p:sp>
    </p:spTree>
    <p:extLst>
      <p:ext uri="{BB962C8B-B14F-4D97-AF65-F5344CB8AC3E}">
        <p14:creationId xmlns:p14="http://schemas.microsoft.com/office/powerpoint/2010/main" val="41092146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space réservé pour une image  4"/>
          <p:cNvSpPr>
            <a:spLocks noGrp="1"/>
          </p:cNvSpPr>
          <p:nvPr>
            <p:ph type="pic" sz="quarter" idx="22"/>
          </p:nvPr>
        </p:nvSpPr>
        <p:spPr>
          <a:xfrm>
            <a:off x="6086400" y="3314701"/>
            <a:ext cx="3057600" cy="1828801"/>
          </a:xfrm>
        </p:spPr>
        <p:txBody>
          <a:bodyPr>
            <a:normAutofit/>
          </a:bodyPr>
          <a:lstStyle>
            <a:lvl1pPr>
              <a:defRPr sz="853"/>
            </a:lvl1pPr>
          </a:lstStyle>
          <a:p>
            <a:endParaRPr lang="fr-FR" dirty="0"/>
          </a:p>
        </p:txBody>
      </p:sp>
      <p:sp>
        <p:nvSpPr>
          <p:cNvPr id="14" name="Espace réservé pour une image  4"/>
          <p:cNvSpPr>
            <a:spLocks noGrp="1"/>
          </p:cNvSpPr>
          <p:nvPr>
            <p:ph type="pic" sz="quarter" idx="19"/>
          </p:nvPr>
        </p:nvSpPr>
        <p:spPr>
          <a:xfrm>
            <a:off x="0" y="1485899"/>
            <a:ext cx="3045600" cy="1828801"/>
          </a:xfrm>
        </p:spPr>
        <p:txBody>
          <a:bodyPr>
            <a:normAutofit/>
          </a:bodyPr>
          <a:lstStyle>
            <a:lvl1pPr>
              <a:defRPr sz="853"/>
            </a:lvl1pPr>
          </a:lstStyle>
          <a:p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2577" y="131180"/>
            <a:ext cx="2460268" cy="668202"/>
          </a:xfrm>
          <a:prstGeom prst="rect">
            <a:avLst/>
          </a:prstGeom>
        </p:spPr>
      </p:pic>
      <p:sp>
        <p:nvSpPr>
          <p:cNvPr id="10" name="Espace réservé pour une image  4"/>
          <p:cNvSpPr>
            <a:spLocks noGrp="1"/>
          </p:cNvSpPr>
          <p:nvPr>
            <p:ph type="pic" sz="quarter" idx="18"/>
          </p:nvPr>
        </p:nvSpPr>
        <p:spPr>
          <a:xfrm>
            <a:off x="0" y="3314700"/>
            <a:ext cx="3045600" cy="1828801"/>
          </a:xfrm>
        </p:spPr>
        <p:txBody>
          <a:bodyPr>
            <a:normAutofit/>
          </a:bodyPr>
          <a:lstStyle>
            <a:lvl1pPr>
              <a:defRPr sz="853"/>
            </a:lvl1pPr>
          </a:lstStyle>
          <a:p>
            <a:endParaRPr lang="fr-FR" dirty="0"/>
          </a:p>
        </p:txBody>
      </p:sp>
      <p:sp>
        <p:nvSpPr>
          <p:cNvPr id="15" name="Espace réservé pour une image  4"/>
          <p:cNvSpPr>
            <a:spLocks noGrp="1"/>
          </p:cNvSpPr>
          <p:nvPr>
            <p:ph type="pic" sz="quarter" idx="20"/>
          </p:nvPr>
        </p:nvSpPr>
        <p:spPr>
          <a:xfrm>
            <a:off x="3045600" y="1485899"/>
            <a:ext cx="3045600" cy="1828801"/>
          </a:xfrm>
        </p:spPr>
        <p:txBody>
          <a:bodyPr>
            <a:normAutofit/>
          </a:bodyPr>
          <a:lstStyle>
            <a:lvl1pPr>
              <a:defRPr sz="853"/>
            </a:lvl1pPr>
          </a:lstStyle>
          <a:p>
            <a:endParaRPr lang="fr-FR" dirty="0"/>
          </a:p>
        </p:txBody>
      </p:sp>
      <p:sp>
        <p:nvSpPr>
          <p:cNvPr id="16" name="Espace réservé pour une image  4"/>
          <p:cNvSpPr>
            <a:spLocks noGrp="1"/>
          </p:cNvSpPr>
          <p:nvPr>
            <p:ph type="pic" sz="quarter" idx="21"/>
          </p:nvPr>
        </p:nvSpPr>
        <p:spPr>
          <a:xfrm>
            <a:off x="3045600" y="3314700"/>
            <a:ext cx="3045600" cy="1828801"/>
          </a:xfrm>
        </p:spPr>
        <p:txBody>
          <a:bodyPr>
            <a:normAutofit/>
          </a:bodyPr>
          <a:lstStyle>
            <a:lvl1pPr>
              <a:defRPr sz="853"/>
            </a:lvl1pPr>
          </a:lstStyle>
          <a:p>
            <a:endParaRPr lang="fr-FR" dirty="0"/>
          </a:p>
        </p:txBody>
      </p:sp>
      <p:sp>
        <p:nvSpPr>
          <p:cNvPr id="18" name="Espace réservé pour une image  4"/>
          <p:cNvSpPr>
            <a:spLocks noGrp="1"/>
          </p:cNvSpPr>
          <p:nvPr>
            <p:ph type="pic" sz="quarter" idx="23"/>
          </p:nvPr>
        </p:nvSpPr>
        <p:spPr>
          <a:xfrm>
            <a:off x="6086400" y="1485900"/>
            <a:ext cx="3057600" cy="1828801"/>
          </a:xfrm>
        </p:spPr>
        <p:txBody>
          <a:bodyPr>
            <a:normAutofit/>
          </a:bodyPr>
          <a:lstStyle>
            <a:lvl1pPr>
              <a:defRPr sz="853"/>
            </a:lvl1pPr>
          </a:lstStyle>
          <a:p>
            <a:endParaRPr lang="fr-FR" dirty="0"/>
          </a:p>
        </p:txBody>
      </p:sp>
      <p:pic>
        <p:nvPicPr>
          <p:cNvPr id="9" name="Image 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4400" y="252000"/>
            <a:ext cx="862300" cy="248862"/>
          </a:xfrm>
          <a:prstGeom prst="rect">
            <a:avLst/>
          </a:prstGeom>
        </p:spPr>
      </p:pic>
      <p:sp>
        <p:nvSpPr>
          <p:cNvPr id="19" name="Subtitle 2"/>
          <p:cNvSpPr>
            <a:spLocks noGrp="1"/>
          </p:cNvSpPr>
          <p:nvPr>
            <p:ph type="subTitle" idx="17" hasCustomPrompt="1"/>
          </p:nvPr>
        </p:nvSpPr>
        <p:spPr>
          <a:xfrm>
            <a:off x="307364" y="939374"/>
            <a:ext cx="8418409" cy="368619"/>
          </a:xfrm>
        </p:spPr>
        <p:txBody>
          <a:bodyPr>
            <a:normAutofit/>
          </a:bodyPr>
          <a:lstStyle>
            <a:lvl1pPr marL="0" indent="0" algn="l">
              <a:buNone/>
              <a:defRPr sz="1625" b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  <a:lvl2pPr marL="371455" indent="0" algn="ctr">
              <a:buNone/>
              <a:defRPr sz="1625"/>
            </a:lvl2pPr>
            <a:lvl3pPr marL="742909" indent="0" algn="ctr">
              <a:buNone/>
              <a:defRPr sz="1463"/>
            </a:lvl3pPr>
            <a:lvl4pPr marL="1114363" indent="0" algn="ctr">
              <a:buNone/>
              <a:defRPr sz="1300"/>
            </a:lvl4pPr>
            <a:lvl5pPr marL="1485817" indent="0" algn="ctr">
              <a:buNone/>
              <a:defRPr sz="1300"/>
            </a:lvl5pPr>
            <a:lvl6pPr marL="1857272" indent="0" algn="ctr">
              <a:buNone/>
              <a:defRPr sz="1300"/>
            </a:lvl6pPr>
            <a:lvl7pPr marL="2228726" indent="0" algn="ctr">
              <a:buNone/>
              <a:defRPr sz="1300"/>
            </a:lvl7pPr>
            <a:lvl8pPr marL="2600180" indent="0" algn="ctr">
              <a:buNone/>
              <a:defRPr sz="1300"/>
            </a:lvl8pPr>
            <a:lvl9pPr marL="2971634" indent="0" algn="ctr">
              <a:buNone/>
              <a:defRPr sz="1300"/>
            </a:lvl9pPr>
          </a:lstStyle>
          <a:p>
            <a:r>
              <a:rPr lang="fr-FR" dirty="0"/>
              <a:t>Sous-titre</a:t>
            </a:r>
            <a:endParaRPr lang="en-US" dirty="0"/>
          </a:p>
        </p:txBody>
      </p:sp>
      <p:cxnSp>
        <p:nvCxnSpPr>
          <p:cNvPr id="20" name="Connecteur droit 19"/>
          <p:cNvCxnSpPr/>
          <p:nvPr userDrawn="1"/>
        </p:nvCxnSpPr>
        <p:spPr>
          <a:xfrm>
            <a:off x="412575" y="1282421"/>
            <a:ext cx="554214" cy="0"/>
          </a:xfrm>
          <a:prstGeom prst="line">
            <a:avLst/>
          </a:prstGeom>
          <a:ln w="25400">
            <a:solidFill>
              <a:srgbClr val="A92D9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Espace réservé du texte 7"/>
          <p:cNvSpPr>
            <a:spLocks noGrp="1"/>
          </p:cNvSpPr>
          <p:nvPr>
            <p:ph type="body" sz="quarter" idx="24" hasCustomPrompt="1"/>
          </p:nvPr>
        </p:nvSpPr>
        <p:spPr>
          <a:xfrm>
            <a:off x="85725" y="228601"/>
            <a:ext cx="2076450" cy="461963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94">
                <a:solidFill>
                  <a:schemeClr val="bg1"/>
                </a:solidFill>
              </a:defRPr>
            </a:lvl1pPr>
            <a:lvl2pPr marL="278598" indent="0">
              <a:buNone/>
              <a:defRPr sz="894"/>
            </a:lvl2pPr>
            <a:lvl3pPr marL="557195" indent="0">
              <a:buNone/>
              <a:defRPr sz="894"/>
            </a:lvl3pPr>
            <a:lvl4pPr marL="835793" indent="0">
              <a:buNone/>
              <a:defRPr sz="894"/>
            </a:lvl4pPr>
            <a:lvl5pPr marL="1114391" indent="0">
              <a:buNone/>
              <a:defRPr sz="894"/>
            </a:lvl5pPr>
          </a:lstStyle>
          <a:p>
            <a:pPr lvl="0"/>
            <a:r>
              <a:rPr lang="fr-FR" dirty="0"/>
              <a:t>Titre du Chapitre</a:t>
            </a:r>
          </a:p>
        </p:txBody>
      </p:sp>
      <p:sp>
        <p:nvSpPr>
          <p:cNvPr id="22" name="Slide Number Placeholder 5"/>
          <p:cNvSpPr>
            <a:spLocks noGrp="1"/>
          </p:cNvSpPr>
          <p:nvPr userDrawn="1"/>
        </p:nvSpPr>
        <p:spPr>
          <a:xfrm>
            <a:off x="50240" y="4869656"/>
            <a:ext cx="37806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779074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9538" algn="l" defTabSz="779074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9074" algn="l" defTabSz="779074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8612" algn="l" defTabSz="779074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8149" algn="l" defTabSz="779074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47686" algn="l" defTabSz="779074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37223" algn="l" defTabSz="779074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26760" algn="l" defTabSz="779074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16298" algn="l" defTabSz="779074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D630256-B26C-D94C-B3F2-03BB800318EF}" type="slidenum">
              <a:rPr lang="fr-FR" sz="800" smtClean="0"/>
              <a:pPr/>
              <a:t>‹N°›</a:t>
            </a:fld>
            <a:endParaRPr lang="fr-FR" sz="800" dirty="0"/>
          </a:p>
        </p:txBody>
      </p:sp>
    </p:spTree>
    <p:extLst>
      <p:ext uri="{BB962C8B-B14F-4D97-AF65-F5344CB8AC3E}">
        <p14:creationId xmlns:p14="http://schemas.microsoft.com/office/powerpoint/2010/main" val="8646763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2577" y="131180"/>
            <a:ext cx="2460268" cy="668202"/>
          </a:xfrm>
          <a:prstGeom prst="rect">
            <a:avLst/>
          </a:prstGeom>
        </p:spPr>
      </p:pic>
      <p:sp>
        <p:nvSpPr>
          <p:cNvPr id="23" name="Subtitle 2"/>
          <p:cNvSpPr>
            <a:spLocks noGrp="1"/>
          </p:cNvSpPr>
          <p:nvPr>
            <p:ph type="subTitle" idx="17" hasCustomPrompt="1"/>
          </p:nvPr>
        </p:nvSpPr>
        <p:spPr>
          <a:xfrm>
            <a:off x="307363" y="939373"/>
            <a:ext cx="8418409" cy="368619"/>
          </a:xfrm>
        </p:spPr>
        <p:txBody>
          <a:bodyPr>
            <a:normAutofit/>
          </a:bodyPr>
          <a:lstStyle>
            <a:lvl1pPr marL="0" indent="0" algn="l"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r-FR" dirty="0"/>
              <a:t>Sous-titre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7363" y="1457325"/>
            <a:ext cx="8418408" cy="2919464"/>
          </a:xfrm>
        </p:spPr>
        <p:txBody>
          <a:bodyPr>
            <a:normAutofit/>
          </a:bodyPr>
          <a:lstStyle>
            <a:lvl1pPr marL="171450" indent="-171450">
              <a:spcBef>
                <a:spcPts val="300"/>
              </a:spcBef>
              <a:buFont typeface="Arial" panose="020B0604020202020204" pitchFamily="34" charset="0"/>
              <a:buChar char="•"/>
              <a:defRPr sz="13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514350" indent="-171450">
              <a:spcBef>
                <a:spcPts val="300"/>
              </a:spcBef>
              <a:buFont typeface="Arial" panose="020B0604020202020204" pitchFamily="34" charset="0"/>
              <a:buChar char="•"/>
              <a:defRPr sz="13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857250" indent="-171450">
              <a:spcBef>
                <a:spcPts val="300"/>
              </a:spcBef>
              <a:buFont typeface="Arial" panose="020B0604020202020204" pitchFamily="34" charset="0"/>
              <a:buChar char="•"/>
              <a:defRPr sz="13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200150" indent="-171450">
              <a:spcBef>
                <a:spcPts val="300"/>
              </a:spcBef>
              <a:buFont typeface="Arial" panose="020B0604020202020204" pitchFamily="34" charset="0"/>
              <a:buChar char="•"/>
              <a:defRPr sz="13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543050" indent="-171450">
              <a:spcBef>
                <a:spcPts val="300"/>
              </a:spcBef>
              <a:buFont typeface="Arial" panose="020B0604020202020204" pitchFamily="34" charset="0"/>
              <a:buChar char="•"/>
              <a:defRPr sz="13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cxnSp>
        <p:nvCxnSpPr>
          <p:cNvPr id="13" name="Connecteur droit 12"/>
          <p:cNvCxnSpPr/>
          <p:nvPr userDrawn="1"/>
        </p:nvCxnSpPr>
        <p:spPr>
          <a:xfrm>
            <a:off x="412575" y="1282421"/>
            <a:ext cx="554214" cy="0"/>
          </a:xfrm>
          <a:prstGeom prst="line">
            <a:avLst/>
          </a:prstGeom>
          <a:ln w="25400">
            <a:solidFill>
              <a:srgbClr val="A92D9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 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5044" y="4766377"/>
            <a:ext cx="862300" cy="248862"/>
          </a:xfrm>
          <a:prstGeom prst="rect">
            <a:avLst/>
          </a:prstGeom>
        </p:spPr>
      </p:pic>
      <p:sp>
        <p:nvSpPr>
          <p:cNvPr id="12" name="Slide Number Placeholder 5"/>
          <p:cNvSpPr>
            <a:spLocks noGrp="1"/>
          </p:cNvSpPr>
          <p:nvPr userDrawn="1"/>
        </p:nvSpPr>
        <p:spPr>
          <a:xfrm>
            <a:off x="50240" y="4869656"/>
            <a:ext cx="37806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779074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9538" algn="l" defTabSz="779074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9074" algn="l" defTabSz="779074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8612" algn="l" defTabSz="779074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8149" algn="l" defTabSz="779074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47686" algn="l" defTabSz="779074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37223" algn="l" defTabSz="779074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26760" algn="l" defTabSz="779074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16298" algn="l" defTabSz="779074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D630256-B26C-D94C-B3F2-03BB800318EF}" type="slidenum">
              <a:rPr lang="fr-FR" sz="800" smtClean="0"/>
              <a:pPr/>
              <a:t>‹N°›</a:t>
            </a:fld>
            <a:endParaRPr lang="fr-FR" sz="800" dirty="0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8" hasCustomPrompt="1"/>
          </p:nvPr>
        </p:nvSpPr>
        <p:spPr>
          <a:xfrm>
            <a:off x="85725" y="228600"/>
            <a:ext cx="2076450" cy="461963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</a:defRPr>
            </a:lvl1pPr>
            <a:lvl2pPr marL="342900" indent="0">
              <a:buNone/>
              <a:defRPr sz="1100"/>
            </a:lvl2pPr>
            <a:lvl3pPr marL="685800" indent="0">
              <a:buNone/>
              <a:defRPr sz="1100"/>
            </a:lvl3pPr>
            <a:lvl4pPr marL="1028700" indent="0">
              <a:buNone/>
              <a:defRPr sz="1100"/>
            </a:lvl4pPr>
            <a:lvl5pPr marL="1371600" indent="0">
              <a:buNone/>
              <a:defRPr sz="1100"/>
            </a:lvl5pPr>
          </a:lstStyle>
          <a:p>
            <a:pPr lvl="0"/>
            <a:r>
              <a:rPr lang="fr-FR" dirty="0"/>
              <a:t>Titre du Chapitre</a:t>
            </a:r>
          </a:p>
        </p:txBody>
      </p:sp>
    </p:spTree>
    <p:extLst>
      <p:ext uri="{BB962C8B-B14F-4D97-AF65-F5344CB8AC3E}">
        <p14:creationId xmlns:p14="http://schemas.microsoft.com/office/powerpoint/2010/main" val="1924018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pour une image  4"/>
          <p:cNvSpPr>
            <a:spLocks noGrp="1"/>
          </p:cNvSpPr>
          <p:nvPr>
            <p:ph type="pic" sz="quarter" idx="18"/>
          </p:nvPr>
        </p:nvSpPr>
        <p:spPr>
          <a:xfrm>
            <a:off x="0" y="0"/>
            <a:ext cx="4572000" cy="5143500"/>
          </a:xfrm>
        </p:spPr>
        <p:txBody>
          <a:bodyPr anchor="ctr">
            <a:normAutofit/>
          </a:bodyPr>
          <a:lstStyle>
            <a:lvl1pPr>
              <a:defRPr sz="853"/>
            </a:lvl1pPr>
          </a:lstStyle>
          <a:p>
            <a:endParaRPr lang="fr-FR" dirty="0"/>
          </a:p>
        </p:txBody>
      </p:sp>
      <p:pic>
        <p:nvPicPr>
          <p:cNvPr id="9" name="Imag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5044" y="4766377"/>
            <a:ext cx="862300" cy="248862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6000" y="131180"/>
            <a:ext cx="2460268" cy="668202"/>
          </a:xfrm>
          <a:prstGeom prst="rect">
            <a:avLst/>
          </a:prstGeom>
        </p:spPr>
      </p:pic>
      <p:sp>
        <p:nvSpPr>
          <p:cNvPr id="14" name="Subtitle 2"/>
          <p:cNvSpPr>
            <a:spLocks noGrp="1"/>
          </p:cNvSpPr>
          <p:nvPr>
            <p:ph type="subTitle" idx="17" hasCustomPrompt="1"/>
          </p:nvPr>
        </p:nvSpPr>
        <p:spPr>
          <a:xfrm>
            <a:off x="4752975" y="939374"/>
            <a:ext cx="4391025" cy="368619"/>
          </a:xfrm>
        </p:spPr>
        <p:txBody>
          <a:bodyPr>
            <a:normAutofit/>
          </a:bodyPr>
          <a:lstStyle>
            <a:lvl1pPr marL="0" indent="0" algn="l">
              <a:buNone/>
              <a:defRPr sz="1625" b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  <a:lvl2pPr marL="371455" indent="0" algn="ctr">
              <a:buNone/>
              <a:defRPr sz="1625"/>
            </a:lvl2pPr>
            <a:lvl3pPr marL="742909" indent="0" algn="ctr">
              <a:buNone/>
              <a:defRPr sz="1463"/>
            </a:lvl3pPr>
            <a:lvl4pPr marL="1114363" indent="0" algn="ctr">
              <a:buNone/>
              <a:defRPr sz="1300"/>
            </a:lvl4pPr>
            <a:lvl5pPr marL="1485817" indent="0" algn="ctr">
              <a:buNone/>
              <a:defRPr sz="1300"/>
            </a:lvl5pPr>
            <a:lvl6pPr marL="1857272" indent="0" algn="ctr">
              <a:buNone/>
              <a:defRPr sz="1300"/>
            </a:lvl6pPr>
            <a:lvl7pPr marL="2228726" indent="0" algn="ctr">
              <a:buNone/>
              <a:defRPr sz="1300"/>
            </a:lvl7pPr>
            <a:lvl8pPr marL="2600180" indent="0" algn="ctr">
              <a:buNone/>
              <a:defRPr sz="1300"/>
            </a:lvl8pPr>
            <a:lvl9pPr marL="2971634" indent="0" algn="ctr">
              <a:buNone/>
              <a:defRPr sz="1300"/>
            </a:lvl9pPr>
          </a:lstStyle>
          <a:p>
            <a:r>
              <a:rPr lang="fr-FR" dirty="0"/>
              <a:t>Sous-titre</a:t>
            </a:r>
            <a:endParaRPr lang="en-US" dirty="0"/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4752973" y="1457326"/>
            <a:ext cx="4152902" cy="2919464"/>
          </a:xfrm>
        </p:spPr>
        <p:txBody>
          <a:bodyPr>
            <a:normAutofit/>
          </a:bodyPr>
          <a:lstStyle>
            <a:lvl1pPr marL="139299" indent="-139299">
              <a:spcBef>
                <a:spcPts val="244"/>
              </a:spcBef>
              <a:buFont typeface="Arial" panose="020B0604020202020204" pitchFamily="34" charset="0"/>
              <a:buChar char="•"/>
              <a:defRPr sz="1056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17896" indent="-139299">
              <a:spcBef>
                <a:spcPts val="244"/>
              </a:spcBef>
              <a:buFont typeface="Arial" panose="020B0604020202020204" pitchFamily="34" charset="0"/>
              <a:buChar char="•"/>
              <a:defRPr sz="1056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696494" indent="-139299">
              <a:spcBef>
                <a:spcPts val="244"/>
              </a:spcBef>
              <a:buFont typeface="Arial" panose="020B0604020202020204" pitchFamily="34" charset="0"/>
              <a:buChar char="•"/>
              <a:defRPr sz="1056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975092" indent="-139299">
              <a:spcBef>
                <a:spcPts val="244"/>
              </a:spcBef>
              <a:buFont typeface="Arial" panose="020B0604020202020204" pitchFamily="34" charset="0"/>
              <a:buChar char="•"/>
              <a:defRPr sz="1056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253690" indent="-139299">
              <a:spcBef>
                <a:spcPts val="244"/>
              </a:spcBef>
              <a:buFont typeface="Arial" panose="020B0604020202020204" pitchFamily="34" charset="0"/>
              <a:buChar char="•"/>
              <a:defRPr sz="1056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17" name="Espace réservé du texte 7"/>
          <p:cNvSpPr>
            <a:spLocks noGrp="1"/>
          </p:cNvSpPr>
          <p:nvPr>
            <p:ph type="body" sz="quarter" idx="19" hasCustomPrompt="1"/>
          </p:nvPr>
        </p:nvSpPr>
        <p:spPr>
          <a:xfrm>
            <a:off x="6971625" y="228601"/>
            <a:ext cx="2076450" cy="461963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94">
                <a:solidFill>
                  <a:schemeClr val="bg1"/>
                </a:solidFill>
              </a:defRPr>
            </a:lvl1pPr>
            <a:lvl2pPr marL="278598" indent="0">
              <a:buNone/>
              <a:defRPr sz="894"/>
            </a:lvl2pPr>
            <a:lvl3pPr marL="557195" indent="0">
              <a:buNone/>
              <a:defRPr sz="894"/>
            </a:lvl3pPr>
            <a:lvl4pPr marL="835793" indent="0">
              <a:buNone/>
              <a:defRPr sz="894"/>
            </a:lvl4pPr>
            <a:lvl5pPr marL="1114391" indent="0">
              <a:buNone/>
              <a:defRPr sz="894"/>
            </a:lvl5pPr>
          </a:lstStyle>
          <a:p>
            <a:pPr lvl="0"/>
            <a:r>
              <a:rPr lang="fr-FR" dirty="0"/>
              <a:t>Titre du Chapitre</a:t>
            </a:r>
          </a:p>
        </p:txBody>
      </p:sp>
      <p:cxnSp>
        <p:nvCxnSpPr>
          <p:cNvPr id="18" name="Connecteur droit 17"/>
          <p:cNvCxnSpPr/>
          <p:nvPr userDrawn="1"/>
        </p:nvCxnSpPr>
        <p:spPr>
          <a:xfrm>
            <a:off x="4860001" y="1282421"/>
            <a:ext cx="554214" cy="0"/>
          </a:xfrm>
          <a:prstGeom prst="line">
            <a:avLst/>
          </a:prstGeom>
          <a:ln w="25400">
            <a:solidFill>
              <a:srgbClr val="A92D9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lide Number Placeholder 5"/>
          <p:cNvSpPr>
            <a:spLocks noGrp="1"/>
          </p:cNvSpPr>
          <p:nvPr userDrawn="1"/>
        </p:nvSpPr>
        <p:spPr>
          <a:xfrm>
            <a:off x="50240" y="4869656"/>
            <a:ext cx="37806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779074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9538" algn="l" defTabSz="779074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9074" algn="l" defTabSz="779074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8612" algn="l" defTabSz="779074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8149" algn="l" defTabSz="779074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47686" algn="l" defTabSz="779074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37223" algn="l" defTabSz="779074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26760" algn="l" defTabSz="779074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16298" algn="l" defTabSz="779074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D630256-B26C-D94C-B3F2-03BB800318EF}" type="slidenum">
              <a:rPr lang="fr-FR" sz="800" smtClean="0"/>
              <a:pPr/>
              <a:t>‹N°›</a:t>
            </a:fld>
            <a:endParaRPr lang="fr-FR" sz="800" dirty="0"/>
          </a:p>
        </p:txBody>
      </p:sp>
    </p:spTree>
    <p:extLst>
      <p:ext uri="{BB962C8B-B14F-4D97-AF65-F5344CB8AC3E}">
        <p14:creationId xmlns:p14="http://schemas.microsoft.com/office/powerpoint/2010/main" val="5732202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ntenu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2577" y="131180"/>
            <a:ext cx="2460268" cy="668202"/>
          </a:xfrm>
          <a:prstGeom prst="rect">
            <a:avLst/>
          </a:prstGeom>
        </p:spPr>
      </p:pic>
      <p:sp>
        <p:nvSpPr>
          <p:cNvPr id="23" name="Subtitle 2"/>
          <p:cNvSpPr>
            <a:spLocks noGrp="1"/>
          </p:cNvSpPr>
          <p:nvPr>
            <p:ph type="subTitle" idx="17" hasCustomPrompt="1"/>
          </p:nvPr>
        </p:nvSpPr>
        <p:spPr>
          <a:xfrm>
            <a:off x="307364" y="939374"/>
            <a:ext cx="8418409" cy="368619"/>
          </a:xfrm>
        </p:spPr>
        <p:txBody>
          <a:bodyPr>
            <a:normAutofit/>
          </a:bodyPr>
          <a:lstStyle>
            <a:lvl1pPr marL="0" indent="0" algn="l"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3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fr-FR"/>
              <a:t>Sous-titre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7363" y="1457326"/>
            <a:ext cx="8418408" cy="2919464"/>
          </a:xfrm>
        </p:spPr>
        <p:txBody>
          <a:bodyPr>
            <a:normAutofit/>
          </a:bodyPr>
          <a:lstStyle>
            <a:lvl1pPr marL="171446" indent="-171446">
              <a:spcBef>
                <a:spcPts val="300"/>
              </a:spcBef>
              <a:buFont typeface="Arial" panose="020B0604020202020204" pitchFamily="34" charset="0"/>
              <a:buChar char="•"/>
              <a:defRPr sz="13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514337" indent="-171446">
              <a:spcBef>
                <a:spcPts val="300"/>
              </a:spcBef>
              <a:buFont typeface="Arial" panose="020B0604020202020204" pitchFamily="34" charset="0"/>
              <a:buChar char="•"/>
              <a:defRPr sz="13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857228" indent="-171446">
              <a:spcBef>
                <a:spcPts val="300"/>
              </a:spcBef>
              <a:buFont typeface="Arial" panose="020B0604020202020204" pitchFamily="34" charset="0"/>
              <a:buChar char="•"/>
              <a:defRPr sz="13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200120" indent="-171446">
              <a:spcBef>
                <a:spcPts val="300"/>
              </a:spcBef>
              <a:buFont typeface="Arial" panose="020B0604020202020204" pitchFamily="34" charset="0"/>
              <a:buChar char="•"/>
              <a:defRPr sz="13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543012" indent="-171446">
              <a:spcBef>
                <a:spcPts val="300"/>
              </a:spcBef>
              <a:buFont typeface="Arial" panose="020B0604020202020204" pitchFamily="34" charset="0"/>
              <a:buChar char="•"/>
              <a:defRPr sz="13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cxnSp>
        <p:nvCxnSpPr>
          <p:cNvPr id="13" name="Connecteur droit 12"/>
          <p:cNvCxnSpPr/>
          <p:nvPr userDrawn="1"/>
        </p:nvCxnSpPr>
        <p:spPr>
          <a:xfrm>
            <a:off x="412575" y="1282421"/>
            <a:ext cx="554214" cy="0"/>
          </a:xfrm>
          <a:prstGeom prst="line">
            <a:avLst/>
          </a:prstGeom>
          <a:ln w="25400">
            <a:solidFill>
              <a:srgbClr val="A92D9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 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5045" y="4766377"/>
            <a:ext cx="862300" cy="248862"/>
          </a:xfrm>
          <a:prstGeom prst="rect">
            <a:avLst/>
          </a:prstGeom>
        </p:spPr>
      </p:pic>
      <p:sp>
        <p:nvSpPr>
          <p:cNvPr id="12" name="Slide Number Placeholder 5"/>
          <p:cNvSpPr>
            <a:spLocks noGrp="1"/>
          </p:cNvSpPr>
          <p:nvPr userDrawn="1"/>
        </p:nvSpPr>
        <p:spPr>
          <a:xfrm>
            <a:off x="1" y="4869657"/>
            <a:ext cx="37806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779074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9538" algn="l" defTabSz="779074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9074" algn="l" defTabSz="779074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8612" algn="l" defTabSz="779074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8149" algn="l" defTabSz="779074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47686" algn="l" defTabSz="779074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37223" algn="l" defTabSz="779074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26760" algn="l" defTabSz="779074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16298" algn="l" defTabSz="779074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D630256-B26C-D94C-B3F2-03BB800318EF}" type="slidenum">
              <a:rPr lang="fr-FR" sz="800" smtClean="0"/>
              <a:pPr/>
              <a:t>‹N°›</a:t>
            </a:fld>
            <a:endParaRPr lang="fr-FR" sz="800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8" hasCustomPrompt="1"/>
          </p:nvPr>
        </p:nvSpPr>
        <p:spPr>
          <a:xfrm>
            <a:off x="85725" y="228601"/>
            <a:ext cx="2076450" cy="461963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</a:defRPr>
            </a:lvl1pPr>
            <a:lvl2pPr marL="342892" indent="0">
              <a:buNone/>
              <a:defRPr sz="1100"/>
            </a:lvl2pPr>
            <a:lvl3pPr marL="685783" indent="0">
              <a:buNone/>
              <a:defRPr sz="1100"/>
            </a:lvl3pPr>
            <a:lvl4pPr marL="1028675" indent="0">
              <a:buNone/>
              <a:defRPr sz="1100"/>
            </a:lvl4pPr>
            <a:lvl5pPr marL="1371566" indent="0">
              <a:buNone/>
              <a:defRPr sz="1100"/>
            </a:lvl5pPr>
          </a:lstStyle>
          <a:p>
            <a:pPr lvl="0"/>
            <a:r>
              <a:rPr lang="fr-FR"/>
              <a:t>Titre du Chapitre</a:t>
            </a:r>
          </a:p>
        </p:txBody>
      </p:sp>
    </p:spTree>
    <p:extLst>
      <p:ext uri="{BB962C8B-B14F-4D97-AF65-F5344CB8AC3E}">
        <p14:creationId xmlns:p14="http://schemas.microsoft.com/office/powerpoint/2010/main" val="13182557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7363" y="1794323"/>
            <a:ext cx="8418408" cy="2639616"/>
          </a:xfrm>
        </p:spPr>
        <p:txBody>
          <a:bodyPr>
            <a:normAutofit/>
          </a:bodyPr>
          <a:lstStyle>
            <a:lvl1pPr marL="171446" indent="-171446">
              <a:buFont typeface="Arial" panose="020B0604020202020204" pitchFamily="34" charset="0"/>
              <a:buChar char="•"/>
              <a:defRPr sz="1300">
                <a:solidFill>
                  <a:schemeClr val="bg2">
                    <a:lumMod val="75000"/>
                  </a:schemeClr>
                </a:solidFill>
              </a:defRPr>
            </a:lvl1pPr>
            <a:lvl2pPr marL="514337" indent="-171446">
              <a:buFont typeface="Arial" panose="020B0604020202020204" pitchFamily="34" charset="0"/>
              <a:buChar char="•"/>
              <a:defRPr sz="1300">
                <a:solidFill>
                  <a:schemeClr val="bg2">
                    <a:lumMod val="75000"/>
                  </a:schemeClr>
                </a:solidFill>
              </a:defRPr>
            </a:lvl2pPr>
            <a:lvl3pPr marL="857228" indent="-171446">
              <a:buFont typeface="Arial" panose="020B0604020202020204" pitchFamily="34" charset="0"/>
              <a:buChar char="•"/>
              <a:defRPr sz="1300">
                <a:solidFill>
                  <a:schemeClr val="bg2">
                    <a:lumMod val="75000"/>
                  </a:schemeClr>
                </a:solidFill>
              </a:defRPr>
            </a:lvl3pPr>
            <a:lvl4pPr marL="1200120" indent="-171446">
              <a:buFont typeface="Arial" panose="020B0604020202020204" pitchFamily="34" charset="0"/>
              <a:buChar char="•"/>
              <a:defRPr sz="1300">
                <a:solidFill>
                  <a:schemeClr val="bg2">
                    <a:lumMod val="75000"/>
                  </a:schemeClr>
                </a:solidFill>
              </a:defRPr>
            </a:lvl4pPr>
            <a:lvl5pPr marL="1543012" indent="-171446">
              <a:buFont typeface="Arial" panose="020B0604020202020204" pitchFamily="34" charset="0"/>
              <a:buChar char="•"/>
              <a:defRPr sz="1300">
                <a:solidFill>
                  <a:schemeClr val="bg2">
                    <a:lumMod val="75000"/>
                  </a:schemeClr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" y="4869657"/>
            <a:ext cx="378069" cy="273844"/>
          </a:xfrm>
          <a:prstGeom prst="rect">
            <a:avLst/>
          </a:prstGeom>
        </p:spPr>
        <p:txBody>
          <a:bodyPr/>
          <a:lstStyle>
            <a:lvl1pPr>
              <a:defRPr sz="800"/>
            </a:lvl1pPr>
          </a:lstStyle>
          <a:p>
            <a:fld id="{7D630256-B26C-D94C-B3F2-03BB800318EF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577" y="131180"/>
            <a:ext cx="2460268" cy="668202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307365" y="1002645"/>
            <a:ext cx="5350486" cy="341711"/>
          </a:xfrm>
        </p:spPr>
        <p:txBody>
          <a:bodyPr>
            <a:noAutofit/>
          </a:bodyPr>
          <a:lstStyle>
            <a:lvl1pPr>
              <a:defRPr sz="2400" b="1" cap="all" baseline="0"/>
            </a:lvl1pPr>
          </a:lstStyle>
          <a:p>
            <a:r>
              <a:rPr lang="fr-FR" dirty="0"/>
              <a:t>TITRE DU CHAPITRE</a:t>
            </a:r>
            <a:endParaRPr lang="en-US" dirty="0"/>
          </a:p>
        </p:txBody>
      </p:sp>
      <p:cxnSp>
        <p:nvCxnSpPr>
          <p:cNvPr id="13" name="Connecteur droit 12"/>
          <p:cNvCxnSpPr/>
          <p:nvPr userDrawn="1"/>
        </p:nvCxnSpPr>
        <p:spPr>
          <a:xfrm>
            <a:off x="412575" y="1701521"/>
            <a:ext cx="554214" cy="0"/>
          </a:xfrm>
          <a:prstGeom prst="line">
            <a:avLst/>
          </a:prstGeom>
          <a:ln w="25400">
            <a:solidFill>
              <a:srgbClr val="A92D9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Subtitle 2"/>
          <p:cNvSpPr>
            <a:spLocks noGrp="1"/>
          </p:cNvSpPr>
          <p:nvPr>
            <p:ph type="subTitle" idx="17" hasCustomPrompt="1"/>
          </p:nvPr>
        </p:nvSpPr>
        <p:spPr>
          <a:xfrm>
            <a:off x="307373" y="1377896"/>
            <a:ext cx="5350487" cy="368619"/>
          </a:xfrm>
        </p:spPr>
        <p:txBody>
          <a:bodyPr>
            <a:normAutofit/>
          </a:bodyPr>
          <a:lstStyle>
            <a:lvl1pPr marL="0" indent="0" algn="l">
              <a:buNone/>
              <a:defRPr sz="2100" b="1">
                <a:solidFill>
                  <a:schemeClr val="bg2">
                    <a:lumMod val="75000"/>
                  </a:schemeClr>
                </a:solidFill>
                <a:latin typeface="+mn-lt"/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3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fr-FR" dirty="0"/>
              <a:t>Sous-titre</a:t>
            </a:r>
            <a:endParaRPr lang="en-US" dirty="0"/>
          </a:p>
        </p:txBody>
      </p:sp>
      <p:pic>
        <p:nvPicPr>
          <p:cNvPr id="9" name="Image 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5045" y="4766377"/>
            <a:ext cx="862300" cy="248862"/>
          </a:xfrm>
          <a:prstGeom prst="rect">
            <a:avLst/>
          </a:prstGeom>
        </p:spPr>
      </p:pic>
      <p:sp>
        <p:nvSpPr>
          <p:cNvPr id="4" name="Espace réservé du contenu 3"/>
          <p:cNvSpPr>
            <a:spLocks noGrp="1"/>
          </p:cNvSpPr>
          <p:nvPr>
            <p:ph sz="quarter" idx="18" hasCustomPrompt="1"/>
          </p:nvPr>
        </p:nvSpPr>
        <p:spPr>
          <a:xfrm>
            <a:off x="60325" y="238125"/>
            <a:ext cx="2133600" cy="460800"/>
          </a:xfrm>
        </p:spPr>
        <p:txBody>
          <a:bodyPr>
            <a:noAutofit/>
          </a:bodyPr>
          <a:lstStyle>
            <a:lvl1pPr marL="0" indent="0" algn="l" defTabSz="779054" rtl="0" eaLnBrk="1" latinLnBrk="0" hangingPunct="1">
              <a:spcBef>
                <a:spcPts val="0"/>
              </a:spcBef>
              <a:buNone/>
              <a:defRPr lang="fr-F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892" indent="0">
              <a:buNone/>
              <a:defRPr/>
            </a:lvl2pPr>
            <a:lvl3pPr marL="685783" indent="0">
              <a:buNone/>
              <a:defRPr/>
            </a:lvl3pPr>
            <a:lvl4pPr marL="1028675" indent="0">
              <a:buNone/>
              <a:defRPr/>
            </a:lvl4pPr>
            <a:lvl5pPr marL="1371566" indent="0">
              <a:buNone/>
              <a:defRPr/>
            </a:lvl5pPr>
          </a:lstStyle>
          <a:p>
            <a:r>
              <a:rPr lang="fr-FR" sz="1200" dirty="0"/>
              <a:t>Rappel titre présentation</a:t>
            </a:r>
            <a:br>
              <a:rPr lang="fr-FR" sz="1200" dirty="0"/>
            </a:br>
            <a:r>
              <a:rPr lang="fr-FR" sz="1200" dirty="0">
                <a:solidFill>
                  <a:schemeClr val="bg1"/>
                </a:solidFill>
              </a:rPr>
              <a:t>+ date</a:t>
            </a:r>
          </a:p>
        </p:txBody>
      </p:sp>
    </p:spTree>
    <p:extLst>
      <p:ext uri="{BB962C8B-B14F-4D97-AF65-F5344CB8AC3E}">
        <p14:creationId xmlns:p14="http://schemas.microsoft.com/office/powerpoint/2010/main" val="26331239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"/>
          <a:stretch/>
        </p:blipFill>
        <p:spPr>
          <a:xfrm>
            <a:off x="0" y="0"/>
            <a:ext cx="914324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4246687" y="2248702"/>
            <a:ext cx="3002573" cy="215894"/>
          </a:xfrm>
          <a:solidFill>
            <a:schemeClr val="bg1">
              <a:alpha val="50000"/>
            </a:schemeClr>
          </a:solidFill>
        </p:spPr>
        <p:txBody>
          <a:bodyPr>
            <a:noAutofit/>
          </a:bodyPr>
          <a:lstStyle>
            <a:lvl1pPr algn="r">
              <a:defRPr sz="1800" b="0" i="0" baseline="0"/>
            </a:lvl1pPr>
          </a:lstStyle>
          <a:p>
            <a:r>
              <a:rPr lang="fr-FR" dirty="0"/>
              <a:t>Titre de la présentation</a:t>
            </a:r>
          </a:p>
        </p:txBody>
      </p:sp>
      <p:pic>
        <p:nvPicPr>
          <p:cNvPr id="3" name="Image 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3794" y="37951"/>
            <a:ext cx="6480048" cy="2161032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0366" y="4717479"/>
            <a:ext cx="2827209" cy="279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3625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"/>
          <a:stretch/>
        </p:blipFill>
        <p:spPr>
          <a:xfrm>
            <a:off x="1" y="0"/>
            <a:ext cx="914324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4246688" y="2248702"/>
            <a:ext cx="3002573" cy="215894"/>
          </a:xfrm>
          <a:solidFill>
            <a:schemeClr val="bg1">
              <a:alpha val="50000"/>
            </a:schemeClr>
          </a:solidFill>
        </p:spPr>
        <p:txBody>
          <a:bodyPr>
            <a:noAutofit/>
          </a:bodyPr>
          <a:lstStyle>
            <a:lvl1pPr algn="r">
              <a:defRPr sz="1463" b="0" i="0" baseline="0"/>
            </a:lvl1pPr>
          </a:lstStyle>
          <a:p>
            <a:r>
              <a:rPr lang="fr-FR" dirty="0"/>
              <a:t>Titre de la présentation</a:t>
            </a:r>
          </a:p>
        </p:txBody>
      </p:sp>
      <p:pic>
        <p:nvPicPr>
          <p:cNvPr id="3" name="Image 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3794" y="37951"/>
            <a:ext cx="6480048" cy="2161032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0366" y="4717480"/>
            <a:ext cx="2827209" cy="279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6063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u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2577" y="131180"/>
            <a:ext cx="2460268" cy="668202"/>
          </a:xfrm>
          <a:prstGeom prst="rect">
            <a:avLst/>
          </a:prstGeom>
        </p:spPr>
      </p:pic>
      <p:sp>
        <p:nvSpPr>
          <p:cNvPr id="23" name="Subtitle 2"/>
          <p:cNvSpPr>
            <a:spLocks noGrp="1"/>
          </p:cNvSpPr>
          <p:nvPr>
            <p:ph type="subTitle" idx="17" hasCustomPrompt="1"/>
          </p:nvPr>
        </p:nvSpPr>
        <p:spPr>
          <a:xfrm>
            <a:off x="307364" y="939374"/>
            <a:ext cx="8418409" cy="368619"/>
          </a:xfrm>
        </p:spPr>
        <p:txBody>
          <a:bodyPr>
            <a:normAutofit/>
          </a:bodyPr>
          <a:lstStyle>
            <a:lvl1pPr marL="0" indent="0" algn="l">
              <a:buNone/>
              <a:defRPr sz="1625" b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  <a:lvl2pPr marL="371455" indent="0" algn="ctr">
              <a:buNone/>
              <a:defRPr sz="1625"/>
            </a:lvl2pPr>
            <a:lvl3pPr marL="742909" indent="0" algn="ctr">
              <a:buNone/>
              <a:defRPr sz="1463"/>
            </a:lvl3pPr>
            <a:lvl4pPr marL="1114363" indent="0" algn="ctr">
              <a:buNone/>
              <a:defRPr sz="1300"/>
            </a:lvl4pPr>
            <a:lvl5pPr marL="1485817" indent="0" algn="ctr">
              <a:buNone/>
              <a:defRPr sz="1300"/>
            </a:lvl5pPr>
            <a:lvl6pPr marL="1857272" indent="0" algn="ctr">
              <a:buNone/>
              <a:defRPr sz="1300"/>
            </a:lvl6pPr>
            <a:lvl7pPr marL="2228726" indent="0" algn="ctr">
              <a:buNone/>
              <a:defRPr sz="1300"/>
            </a:lvl7pPr>
            <a:lvl8pPr marL="2600180" indent="0" algn="ctr">
              <a:buNone/>
              <a:defRPr sz="1300"/>
            </a:lvl8pPr>
            <a:lvl9pPr marL="2971634" indent="0" algn="ctr">
              <a:buNone/>
              <a:defRPr sz="1300"/>
            </a:lvl9pPr>
          </a:lstStyle>
          <a:p>
            <a:r>
              <a:rPr lang="fr-FR" dirty="0"/>
              <a:t>Sous-titre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7363" y="1457326"/>
            <a:ext cx="8418408" cy="2919464"/>
          </a:xfrm>
        </p:spPr>
        <p:txBody>
          <a:bodyPr>
            <a:normAutofit/>
          </a:bodyPr>
          <a:lstStyle>
            <a:lvl1pPr marL="139299" indent="-139299">
              <a:spcBef>
                <a:spcPts val="244"/>
              </a:spcBef>
              <a:buFont typeface="Arial" panose="020B0604020202020204" pitchFamily="34" charset="0"/>
              <a:buChar char="•"/>
              <a:defRPr sz="1056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17896" indent="-139299">
              <a:spcBef>
                <a:spcPts val="244"/>
              </a:spcBef>
              <a:buFont typeface="Arial" panose="020B0604020202020204" pitchFamily="34" charset="0"/>
              <a:buChar char="•"/>
              <a:defRPr sz="1056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696494" indent="-139299">
              <a:spcBef>
                <a:spcPts val="244"/>
              </a:spcBef>
              <a:buFont typeface="Arial" panose="020B0604020202020204" pitchFamily="34" charset="0"/>
              <a:buChar char="•"/>
              <a:defRPr sz="1056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975092" indent="-139299">
              <a:spcBef>
                <a:spcPts val="244"/>
              </a:spcBef>
              <a:buFont typeface="Arial" panose="020B0604020202020204" pitchFamily="34" charset="0"/>
              <a:buChar char="•"/>
              <a:defRPr sz="1056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253690" indent="-139299">
              <a:spcBef>
                <a:spcPts val="244"/>
              </a:spcBef>
              <a:buFont typeface="Arial" panose="020B0604020202020204" pitchFamily="34" charset="0"/>
              <a:buChar char="•"/>
              <a:defRPr sz="1056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cxnSp>
        <p:nvCxnSpPr>
          <p:cNvPr id="13" name="Connecteur droit 12"/>
          <p:cNvCxnSpPr/>
          <p:nvPr userDrawn="1"/>
        </p:nvCxnSpPr>
        <p:spPr>
          <a:xfrm>
            <a:off x="412575" y="1282421"/>
            <a:ext cx="554214" cy="0"/>
          </a:xfrm>
          <a:prstGeom prst="line">
            <a:avLst/>
          </a:prstGeom>
          <a:ln w="25400">
            <a:solidFill>
              <a:srgbClr val="A92D9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 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5044" y="4766377"/>
            <a:ext cx="862300" cy="248862"/>
          </a:xfrm>
          <a:prstGeom prst="rect">
            <a:avLst/>
          </a:prstGeom>
        </p:spPr>
      </p:pic>
      <p:sp>
        <p:nvSpPr>
          <p:cNvPr id="8" name="Espace réservé du texte 7"/>
          <p:cNvSpPr>
            <a:spLocks noGrp="1"/>
          </p:cNvSpPr>
          <p:nvPr>
            <p:ph type="body" sz="quarter" idx="18" hasCustomPrompt="1"/>
          </p:nvPr>
        </p:nvSpPr>
        <p:spPr>
          <a:xfrm>
            <a:off x="85725" y="228601"/>
            <a:ext cx="2076450" cy="461963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94">
                <a:solidFill>
                  <a:schemeClr val="bg1"/>
                </a:solidFill>
              </a:defRPr>
            </a:lvl1pPr>
            <a:lvl2pPr marL="278598" indent="0">
              <a:buNone/>
              <a:defRPr sz="894"/>
            </a:lvl2pPr>
            <a:lvl3pPr marL="557195" indent="0">
              <a:buNone/>
              <a:defRPr sz="894"/>
            </a:lvl3pPr>
            <a:lvl4pPr marL="835793" indent="0">
              <a:buNone/>
              <a:defRPr sz="894"/>
            </a:lvl4pPr>
            <a:lvl5pPr marL="1114391" indent="0">
              <a:buNone/>
              <a:defRPr sz="894"/>
            </a:lvl5pPr>
          </a:lstStyle>
          <a:p>
            <a:pPr lvl="0"/>
            <a:r>
              <a:rPr lang="fr-FR" dirty="0"/>
              <a:t>Titre du Chapitre</a:t>
            </a:r>
          </a:p>
        </p:txBody>
      </p:sp>
      <p:sp>
        <p:nvSpPr>
          <p:cNvPr id="10" name="Slide Number Placeholder 5"/>
          <p:cNvSpPr>
            <a:spLocks noGrp="1"/>
          </p:cNvSpPr>
          <p:nvPr userDrawn="1"/>
        </p:nvSpPr>
        <p:spPr>
          <a:xfrm>
            <a:off x="50240" y="4869656"/>
            <a:ext cx="37806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779074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9538" algn="l" defTabSz="779074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9074" algn="l" defTabSz="779074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8612" algn="l" defTabSz="779074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8149" algn="l" defTabSz="779074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47686" algn="l" defTabSz="779074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37223" algn="l" defTabSz="779074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26760" algn="l" defTabSz="779074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16298" algn="l" defTabSz="779074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D630256-B26C-D94C-B3F2-03BB800318EF}" type="slidenum">
              <a:rPr lang="fr-FR" sz="800" smtClean="0"/>
              <a:pPr/>
              <a:t>‹N°›</a:t>
            </a:fld>
            <a:endParaRPr lang="fr-FR" sz="800" dirty="0"/>
          </a:p>
        </p:txBody>
      </p:sp>
    </p:spTree>
    <p:extLst>
      <p:ext uri="{BB962C8B-B14F-4D97-AF65-F5344CB8AC3E}">
        <p14:creationId xmlns:p14="http://schemas.microsoft.com/office/powerpoint/2010/main" val="35648253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space réservé pour une image  4"/>
          <p:cNvSpPr>
            <a:spLocks noGrp="1"/>
          </p:cNvSpPr>
          <p:nvPr>
            <p:ph type="pic" sz="quarter" idx="22"/>
          </p:nvPr>
        </p:nvSpPr>
        <p:spPr>
          <a:xfrm>
            <a:off x="6086400" y="3314701"/>
            <a:ext cx="3057600" cy="1828801"/>
          </a:xfrm>
        </p:spPr>
        <p:txBody>
          <a:bodyPr>
            <a:normAutofit/>
          </a:bodyPr>
          <a:lstStyle>
            <a:lvl1pPr>
              <a:defRPr sz="853"/>
            </a:lvl1pPr>
          </a:lstStyle>
          <a:p>
            <a:endParaRPr lang="fr-FR" dirty="0"/>
          </a:p>
        </p:txBody>
      </p:sp>
      <p:sp>
        <p:nvSpPr>
          <p:cNvPr id="14" name="Espace réservé pour une image  4"/>
          <p:cNvSpPr>
            <a:spLocks noGrp="1"/>
          </p:cNvSpPr>
          <p:nvPr>
            <p:ph type="pic" sz="quarter" idx="19"/>
          </p:nvPr>
        </p:nvSpPr>
        <p:spPr>
          <a:xfrm>
            <a:off x="0" y="1485899"/>
            <a:ext cx="3045600" cy="1828801"/>
          </a:xfrm>
        </p:spPr>
        <p:txBody>
          <a:bodyPr>
            <a:normAutofit/>
          </a:bodyPr>
          <a:lstStyle>
            <a:lvl1pPr>
              <a:defRPr sz="853"/>
            </a:lvl1pPr>
          </a:lstStyle>
          <a:p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2577" y="131180"/>
            <a:ext cx="2460268" cy="668202"/>
          </a:xfrm>
          <a:prstGeom prst="rect">
            <a:avLst/>
          </a:prstGeom>
        </p:spPr>
      </p:pic>
      <p:sp>
        <p:nvSpPr>
          <p:cNvPr id="10" name="Espace réservé pour une image  4"/>
          <p:cNvSpPr>
            <a:spLocks noGrp="1"/>
          </p:cNvSpPr>
          <p:nvPr>
            <p:ph type="pic" sz="quarter" idx="18"/>
          </p:nvPr>
        </p:nvSpPr>
        <p:spPr>
          <a:xfrm>
            <a:off x="0" y="3314700"/>
            <a:ext cx="3045600" cy="1828801"/>
          </a:xfrm>
        </p:spPr>
        <p:txBody>
          <a:bodyPr>
            <a:normAutofit/>
          </a:bodyPr>
          <a:lstStyle>
            <a:lvl1pPr>
              <a:defRPr sz="853"/>
            </a:lvl1pPr>
          </a:lstStyle>
          <a:p>
            <a:endParaRPr lang="fr-FR" dirty="0"/>
          </a:p>
        </p:txBody>
      </p:sp>
      <p:sp>
        <p:nvSpPr>
          <p:cNvPr id="15" name="Espace réservé pour une image  4"/>
          <p:cNvSpPr>
            <a:spLocks noGrp="1"/>
          </p:cNvSpPr>
          <p:nvPr>
            <p:ph type="pic" sz="quarter" idx="20"/>
          </p:nvPr>
        </p:nvSpPr>
        <p:spPr>
          <a:xfrm>
            <a:off x="3045600" y="1485899"/>
            <a:ext cx="3045600" cy="1828801"/>
          </a:xfrm>
        </p:spPr>
        <p:txBody>
          <a:bodyPr>
            <a:normAutofit/>
          </a:bodyPr>
          <a:lstStyle>
            <a:lvl1pPr>
              <a:defRPr sz="853"/>
            </a:lvl1pPr>
          </a:lstStyle>
          <a:p>
            <a:endParaRPr lang="fr-FR" dirty="0"/>
          </a:p>
        </p:txBody>
      </p:sp>
      <p:sp>
        <p:nvSpPr>
          <p:cNvPr id="16" name="Espace réservé pour une image  4"/>
          <p:cNvSpPr>
            <a:spLocks noGrp="1"/>
          </p:cNvSpPr>
          <p:nvPr>
            <p:ph type="pic" sz="quarter" idx="21"/>
          </p:nvPr>
        </p:nvSpPr>
        <p:spPr>
          <a:xfrm>
            <a:off x="3045600" y="3314700"/>
            <a:ext cx="3045600" cy="1828801"/>
          </a:xfrm>
        </p:spPr>
        <p:txBody>
          <a:bodyPr>
            <a:normAutofit/>
          </a:bodyPr>
          <a:lstStyle>
            <a:lvl1pPr>
              <a:defRPr sz="853"/>
            </a:lvl1pPr>
          </a:lstStyle>
          <a:p>
            <a:endParaRPr lang="fr-FR" dirty="0"/>
          </a:p>
        </p:txBody>
      </p:sp>
      <p:sp>
        <p:nvSpPr>
          <p:cNvPr id="18" name="Espace réservé pour une image  4"/>
          <p:cNvSpPr>
            <a:spLocks noGrp="1"/>
          </p:cNvSpPr>
          <p:nvPr>
            <p:ph type="pic" sz="quarter" idx="23"/>
          </p:nvPr>
        </p:nvSpPr>
        <p:spPr>
          <a:xfrm>
            <a:off x="6086400" y="1485900"/>
            <a:ext cx="3057600" cy="1828801"/>
          </a:xfrm>
        </p:spPr>
        <p:txBody>
          <a:bodyPr>
            <a:normAutofit/>
          </a:bodyPr>
          <a:lstStyle>
            <a:lvl1pPr>
              <a:defRPr sz="853"/>
            </a:lvl1pPr>
          </a:lstStyle>
          <a:p>
            <a:endParaRPr lang="fr-FR" dirty="0"/>
          </a:p>
        </p:txBody>
      </p:sp>
      <p:pic>
        <p:nvPicPr>
          <p:cNvPr id="9" name="Image 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4400" y="252000"/>
            <a:ext cx="862300" cy="248862"/>
          </a:xfrm>
          <a:prstGeom prst="rect">
            <a:avLst/>
          </a:prstGeom>
        </p:spPr>
      </p:pic>
      <p:sp>
        <p:nvSpPr>
          <p:cNvPr id="19" name="Subtitle 2"/>
          <p:cNvSpPr>
            <a:spLocks noGrp="1"/>
          </p:cNvSpPr>
          <p:nvPr>
            <p:ph type="subTitle" idx="17" hasCustomPrompt="1"/>
          </p:nvPr>
        </p:nvSpPr>
        <p:spPr>
          <a:xfrm>
            <a:off x="307364" y="939374"/>
            <a:ext cx="8418409" cy="368619"/>
          </a:xfrm>
        </p:spPr>
        <p:txBody>
          <a:bodyPr>
            <a:normAutofit/>
          </a:bodyPr>
          <a:lstStyle>
            <a:lvl1pPr marL="0" indent="0" algn="l">
              <a:buNone/>
              <a:defRPr sz="1625" b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  <a:lvl2pPr marL="371455" indent="0" algn="ctr">
              <a:buNone/>
              <a:defRPr sz="1625"/>
            </a:lvl2pPr>
            <a:lvl3pPr marL="742909" indent="0" algn="ctr">
              <a:buNone/>
              <a:defRPr sz="1463"/>
            </a:lvl3pPr>
            <a:lvl4pPr marL="1114363" indent="0" algn="ctr">
              <a:buNone/>
              <a:defRPr sz="1300"/>
            </a:lvl4pPr>
            <a:lvl5pPr marL="1485817" indent="0" algn="ctr">
              <a:buNone/>
              <a:defRPr sz="1300"/>
            </a:lvl5pPr>
            <a:lvl6pPr marL="1857272" indent="0" algn="ctr">
              <a:buNone/>
              <a:defRPr sz="1300"/>
            </a:lvl6pPr>
            <a:lvl7pPr marL="2228726" indent="0" algn="ctr">
              <a:buNone/>
              <a:defRPr sz="1300"/>
            </a:lvl7pPr>
            <a:lvl8pPr marL="2600180" indent="0" algn="ctr">
              <a:buNone/>
              <a:defRPr sz="1300"/>
            </a:lvl8pPr>
            <a:lvl9pPr marL="2971634" indent="0" algn="ctr">
              <a:buNone/>
              <a:defRPr sz="1300"/>
            </a:lvl9pPr>
          </a:lstStyle>
          <a:p>
            <a:r>
              <a:rPr lang="fr-FR" dirty="0"/>
              <a:t>Sous-titre</a:t>
            </a:r>
            <a:endParaRPr lang="en-US" dirty="0"/>
          </a:p>
        </p:txBody>
      </p:sp>
      <p:cxnSp>
        <p:nvCxnSpPr>
          <p:cNvPr id="20" name="Connecteur droit 19"/>
          <p:cNvCxnSpPr/>
          <p:nvPr userDrawn="1"/>
        </p:nvCxnSpPr>
        <p:spPr>
          <a:xfrm>
            <a:off x="412575" y="1282421"/>
            <a:ext cx="554214" cy="0"/>
          </a:xfrm>
          <a:prstGeom prst="line">
            <a:avLst/>
          </a:prstGeom>
          <a:ln w="25400">
            <a:solidFill>
              <a:srgbClr val="A92D9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Espace réservé du texte 7"/>
          <p:cNvSpPr>
            <a:spLocks noGrp="1"/>
          </p:cNvSpPr>
          <p:nvPr>
            <p:ph type="body" sz="quarter" idx="24" hasCustomPrompt="1"/>
          </p:nvPr>
        </p:nvSpPr>
        <p:spPr>
          <a:xfrm>
            <a:off x="85725" y="228601"/>
            <a:ext cx="2076450" cy="461963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94">
                <a:solidFill>
                  <a:schemeClr val="bg1"/>
                </a:solidFill>
              </a:defRPr>
            </a:lvl1pPr>
            <a:lvl2pPr marL="278598" indent="0">
              <a:buNone/>
              <a:defRPr sz="894"/>
            </a:lvl2pPr>
            <a:lvl3pPr marL="557195" indent="0">
              <a:buNone/>
              <a:defRPr sz="894"/>
            </a:lvl3pPr>
            <a:lvl4pPr marL="835793" indent="0">
              <a:buNone/>
              <a:defRPr sz="894"/>
            </a:lvl4pPr>
            <a:lvl5pPr marL="1114391" indent="0">
              <a:buNone/>
              <a:defRPr sz="894"/>
            </a:lvl5pPr>
          </a:lstStyle>
          <a:p>
            <a:pPr lvl="0"/>
            <a:r>
              <a:rPr lang="fr-FR" dirty="0"/>
              <a:t>Titre du Chapitre</a:t>
            </a:r>
          </a:p>
        </p:txBody>
      </p:sp>
      <p:sp>
        <p:nvSpPr>
          <p:cNvPr id="22" name="Slide Number Placeholder 5"/>
          <p:cNvSpPr>
            <a:spLocks noGrp="1"/>
          </p:cNvSpPr>
          <p:nvPr userDrawn="1"/>
        </p:nvSpPr>
        <p:spPr>
          <a:xfrm>
            <a:off x="50240" y="4869656"/>
            <a:ext cx="37806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779074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9538" algn="l" defTabSz="779074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9074" algn="l" defTabSz="779074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8612" algn="l" defTabSz="779074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8149" algn="l" defTabSz="779074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47686" algn="l" defTabSz="779074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37223" algn="l" defTabSz="779074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26760" algn="l" defTabSz="779074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16298" algn="l" defTabSz="779074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D630256-B26C-D94C-B3F2-03BB800318EF}" type="slidenum">
              <a:rPr lang="fr-FR" sz="800" smtClean="0"/>
              <a:pPr/>
              <a:t>‹N°›</a:t>
            </a:fld>
            <a:endParaRPr lang="fr-FR" sz="800" dirty="0"/>
          </a:p>
        </p:txBody>
      </p:sp>
    </p:spTree>
    <p:extLst>
      <p:ext uri="{BB962C8B-B14F-4D97-AF65-F5344CB8AC3E}">
        <p14:creationId xmlns:p14="http://schemas.microsoft.com/office/powerpoint/2010/main" val="33289676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pour une image  4"/>
          <p:cNvSpPr>
            <a:spLocks noGrp="1"/>
          </p:cNvSpPr>
          <p:nvPr>
            <p:ph type="pic" sz="quarter" idx="18"/>
          </p:nvPr>
        </p:nvSpPr>
        <p:spPr>
          <a:xfrm>
            <a:off x="0" y="0"/>
            <a:ext cx="4572000" cy="5143500"/>
          </a:xfrm>
        </p:spPr>
        <p:txBody>
          <a:bodyPr anchor="ctr">
            <a:normAutofit/>
          </a:bodyPr>
          <a:lstStyle>
            <a:lvl1pPr>
              <a:defRPr sz="853"/>
            </a:lvl1pPr>
          </a:lstStyle>
          <a:p>
            <a:endParaRPr lang="fr-FR" dirty="0"/>
          </a:p>
        </p:txBody>
      </p:sp>
      <p:pic>
        <p:nvPicPr>
          <p:cNvPr id="9" name="Imag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5044" y="4766377"/>
            <a:ext cx="862300" cy="248862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6000" y="131180"/>
            <a:ext cx="2460268" cy="668202"/>
          </a:xfrm>
          <a:prstGeom prst="rect">
            <a:avLst/>
          </a:prstGeom>
        </p:spPr>
      </p:pic>
      <p:sp>
        <p:nvSpPr>
          <p:cNvPr id="14" name="Subtitle 2"/>
          <p:cNvSpPr>
            <a:spLocks noGrp="1"/>
          </p:cNvSpPr>
          <p:nvPr>
            <p:ph type="subTitle" idx="17" hasCustomPrompt="1"/>
          </p:nvPr>
        </p:nvSpPr>
        <p:spPr>
          <a:xfrm>
            <a:off x="4752975" y="939374"/>
            <a:ext cx="4391025" cy="368619"/>
          </a:xfrm>
        </p:spPr>
        <p:txBody>
          <a:bodyPr>
            <a:normAutofit/>
          </a:bodyPr>
          <a:lstStyle>
            <a:lvl1pPr marL="0" indent="0" algn="l">
              <a:buNone/>
              <a:defRPr sz="1625" b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  <a:lvl2pPr marL="371455" indent="0" algn="ctr">
              <a:buNone/>
              <a:defRPr sz="1625"/>
            </a:lvl2pPr>
            <a:lvl3pPr marL="742909" indent="0" algn="ctr">
              <a:buNone/>
              <a:defRPr sz="1463"/>
            </a:lvl3pPr>
            <a:lvl4pPr marL="1114363" indent="0" algn="ctr">
              <a:buNone/>
              <a:defRPr sz="1300"/>
            </a:lvl4pPr>
            <a:lvl5pPr marL="1485817" indent="0" algn="ctr">
              <a:buNone/>
              <a:defRPr sz="1300"/>
            </a:lvl5pPr>
            <a:lvl6pPr marL="1857272" indent="0" algn="ctr">
              <a:buNone/>
              <a:defRPr sz="1300"/>
            </a:lvl6pPr>
            <a:lvl7pPr marL="2228726" indent="0" algn="ctr">
              <a:buNone/>
              <a:defRPr sz="1300"/>
            </a:lvl7pPr>
            <a:lvl8pPr marL="2600180" indent="0" algn="ctr">
              <a:buNone/>
              <a:defRPr sz="1300"/>
            </a:lvl8pPr>
            <a:lvl9pPr marL="2971634" indent="0" algn="ctr">
              <a:buNone/>
              <a:defRPr sz="1300"/>
            </a:lvl9pPr>
          </a:lstStyle>
          <a:p>
            <a:r>
              <a:rPr lang="fr-FR" dirty="0"/>
              <a:t>Sous-titre</a:t>
            </a:r>
            <a:endParaRPr lang="en-US" dirty="0"/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4752973" y="1457326"/>
            <a:ext cx="4152902" cy="2919464"/>
          </a:xfrm>
        </p:spPr>
        <p:txBody>
          <a:bodyPr>
            <a:normAutofit/>
          </a:bodyPr>
          <a:lstStyle>
            <a:lvl1pPr marL="139299" indent="-139299">
              <a:spcBef>
                <a:spcPts val="244"/>
              </a:spcBef>
              <a:buFont typeface="Arial" panose="020B0604020202020204" pitchFamily="34" charset="0"/>
              <a:buChar char="•"/>
              <a:defRPr sz="1056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17896" indent="-139299">
              <a:spcBef>
                <a:spcPts val="244"/>
              </a:spcBef>
              <a:buFont typeface="Arial" panose="020B0604020202020204" pitchFamily="34" charset="0"/>
              <a:buChar char="•"/>
              <a:defRPr sz="1056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696494" indent="-139299">
              <a:spcBef>
                <a:spcPts val="244"/>
              </a:spcBef>
              <a:buFont typeface="Arial" panose="020B0604020202020204" pitchFamily="34" charset="0"/>
              <a:buChar char="•"/>
              <a:defRPr sz="1056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975092" indent="-139299">
              <a:spcBef>
                <a:spcPts val="244"/>
              </a:spcBef>
              <a:buFont typeface="Arial" panose="020B0604020202020204" pitchFamily="34" charset="0"/>
              <a:buChar char="•"/>
              <a:defRPr sz="1056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253690" indent="-139299">
              <a:spcBef>
                <a:spcPts val="244"/>
              </a:spcBef>
              <a:buFont typeface="Arial" panose="020B0604020202020204" pitchFamily="34" charset="0"/>
              <a:buChar char="•"/>
              <a:defRPr sz="1056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17" name="Espace réservé du texte 7"/>
          <p:cNvSpPr>
            <a:spLocks noGrp="1"/>
          </p:cNvSpPr>
          <p:nvPr>
            <p:ph type="body" sz="quarter" idx="19" hasCustomPrompt="1"/>
          </p:nvPr>
        </p:nvSpPr>
        <p:spPr>
          <a:xfrm>
            <a:off x="6971625" y="228601"/>
            <a:ext cx="2076450" cy="461963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94">
                <a:solidFill>
                  <a:schemeClr val="bg1"/>
                </a:solidFill>
              </a:defRPr>
            </a:lvl1pPr>
            <a:lvl2pPr marL="278598" indent="0">
              <a:buNone/>
              <a:defRPr sz="894"/>
            </a:lvl2pPr>
            <a:lvl3pPr marL="557195" indent="0">
              <a:buNone/>
              <a:defRPr sz="894"/>
            </a:lvl3pPr>
            <a:lvl4pPr marL="835793" indent="0">
              <a:buNone/>
              <a:defRPr sz="894"/>
            </a:lvl4pPr>
            <a:lvl5pPr marL="1114391" indent="0">
              <a:buNone/>
              <a:defRPr sz="894"/>
            </a:lvl5pPr>
          </a:lstStyle>
          <a:p>
            <a:pPr lvl="0"/>
            <a:r>
              <a:rPr lang="fr-FR" dirty="0"/>
              <a:t>Titre du Chapitre</a:t>
            </a:r>
          </a:p>
        </p:txBody>
      </p:sp>
      <p:cxnSp>
        <p:nvCxnSpPr>
          <p:cNvPr id="18" name="Connecteur droit 17"/>
          <p:cNvCxnSpPr/>
          <p:nvPr userDrawn="1"/>
        </p:nvCxnSpPr>
        <p:spPr>
          <a:xfrm>
            <a:off x="4860001" y="1282421"/>
            <a:ext cx="554214" cy="0"/>
          </a:xfrm>
          <a:prstGeom prst="line">
            <a:avLst/>
          </a:prstGeom>
          <a:ln w="25400">
            <a:solidFill>
              <a:srgbClr val="A92D9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lide Number Placeholder 5"/>
          <p:cNvSpPr>
            <a:spLocks noGrp="1"/>
          </p:cNvSpPr>
          <p:nvPr userDrawn="1"/>
        </p:nvSpPr>
        <p:spPr>
          <a:xfrm>
            <a:off x="50240" y="4869656"/>
            <a:ext cx="37806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779074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9538" algn="l" defTabSz="779074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9074" algn="l" defTabSz="779074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8612" algn="l" defTabSz="779074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8149" algn="l" defTabSz="779074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47686" algn="l" defTabSz="779074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37223" algn="l" defTabSz="779074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26760" algn="l" defTabSz="779074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16298" algn="l" defTabSz="779074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D630256-B26C-D94C-B3F2-03BB800318EF}" type="slidenum">
              <a:rPr lang="fr-FR" sz="800" smtClean="0"/>
              <a:pPr/>
              <a:t>‹N°›</a:t>
            </a:fld>
            <a:endParaRPr lang="fr-FR" sz="800" dirty="0"/>
          </a:p>
        </p:txBody>
      </p:sp>
    </p:spTree>
    <p:extLst>
      <p:ext uri="{BB962C8B-B14F-4D97-AF65-F5344CB8AC3E}">
        <p14:creationId xmlns:p14="http://schemas.microsoft.com/office/powerpoint/2010/main" val="21727832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ntenu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2577" y="131180"/>
            <a:ext cx="2460268" cy="668202"/>
          </a:xfrm>
          <a:prstGeom prst="rect">
            <a:avLst/>
          </a:prstGeom>
        </p:spPr>
      </p:pic>
      <p:sp>
        <p:nvSpPr>
          <p:cNvPr id="23" name="Subtitle 2"/>
          <p:cNvSpPr>
            <a:spLocks noGrp="1"/>
          </p:cNvSpPr>
          <p:nvPr>
            <p:ph type="subTitle" idx="17" hasCustomPrompt="1"/>
          </p:nvPr>
        </p:nvSpPr>
        <p:spPr>
          <a:xfrm>
            <a:off x="307364" y="939374"/>
            <a:ext cx="8418409" cy="368619"/>
          </a:xfrm>
        </p:spPr>
        <p:txBody>
          <a:bodyPr>
            <a:normAutofit/>
          </a:bodyPr>
          <a:lstStyle>
            <a:lvl1pPr marL="0" indent="0" algn="l"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3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fr-FR"/>
              <a:t>Sous-titre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7363" y="1457326"/>
            <a:ext cx="8418408" cy="2919464"/>
          </a:xfrm>
        </p:spPr>
        <p:txBody>
          <a:bodyPr>
            <a:normAutofit/>
          </a:bodyPr>
          <a:lstStyle>
            <a:lvl1pPr marL="171446" indent="-171446">
              <a:spcBef>
                <a:spcPts val="300"/>
              </a:spcBef>
              <a:buFont typeface="Arial" panose="020B0604020202020204" pitchFamily="34" charset="0"/>
              <a:buChar char="•"/>
              <a:defRPr sz="13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514337" indent="-171446">
              <a:spcBef>
                <a:spcPts val="300"/>
              </a:spcBef>
              <a:buFont typeface="Arial" panose="020B0604020202020204" pitchFamily="34" charset="0"/>
              <a:buChar char="•"/>
              <a:defRPr sz="13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857228" indent="-171446">
              <a:spcBef>
                <a:spcPts val="300"/>
              </a:spcBef>
              <a:buFont typeface="Arial" panose="020B0604020202020204" pitchFamily="34" charset="0"/>
              <a:buChar char="•"/>
              <a:defRPr sz="13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200120" indent="-171446">
              <a:spcBef>
                <a:spcPts val="300"/>
              </a:spcBef>
              <a:buFont typeface="Arial" panose="020B0604020202020204" pitchFamily="34" charset="0"/>
              <a:buChar char="•"/>
              <a:defRPr sz="13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543012" indent="-171446">
              <a:spcBef>
                <a:spcPts val="300"/>
              </a:spcBef>
              <a:buFont typeface="Arial" panose="020B0604020202020204" pitchFamily="34" charset="0"/>
              <a:buChar char="•"/>
              <a:defRPr sz="13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cxnSp>
        <p:nvCxnSpPr>
          <p:cNvPr id="13" name="Connecteur droit 12"/>
          <p:cNvCxnSpPr/>
          <p:nvPr userDrawn="1"/>
        </p:nvCxnSpPr>
        <p:spPr>
          <a:xfrm>
            <a:off x="412575" y="1282421"/>
            <a:ext cx="554214" cy="0"/>
          </a:xfrm>
          <a:prstGeom prst="line">
            <a:avLst/>
          </a:prstGeom>
          <a:ln w="25400">
            <a:solidFill>
              <a:srgbClr val="A92D9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 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5045" y="4766377"/>
            <a:ext cx="862300" cy="248862"/>
          </a:xfrm>
          <a:prstGeom prst="rect">
            <a:avLst/>
          </a:prstGeom>
        </p:spPr>
      </p:pic>
      <p:sp>
        <p:nvSpPr>
          <p:cNvPr id="12" name="Slide Number Placeholder 5"/>
          <p:cNvSpPr>
            <a:spLocks noGrp="1"/>
          </p:cNvSpPr>
          <p:nvPr userDrawn="1"/>
        </p:nvSpPr>
        <p:spPr>
          <a:xfrm>
            <a:off x="1" y="4869657"/>
            <a:ext cx="37806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779074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9538" algn="l" defTabSz="779074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9074" algn="l" defTabSz="779074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8612" algn="l" defTabSz="779074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8149" algn="l" defTabSz="779074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47686" algn="l" defTabSz="779074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37223" algn="l" defTabSz="779074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26760" algn="l" defTabSz="779074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16298" algn="l" defTabSz="779074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D630256-B26C-D94C-B3F2-03BB800318EF}" type="slidenum">
              <a:rPr lang="fr-FR" sz="800" smtClean="0"/>
              <a:pPr/>
              <a:t>‹N°›</a:t>
            </a:fld>
            <a:endParaRPr lang="fr-FR" sz="800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8" hasCustomPrompt="1"/>
          </p:nvPr>
        </p:nvSpPr>
        <p:spPr>
          <a:xfrm>
            <a:off x="85725" y="228601"/>
            <a:ext cx="2076450" cy="461963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</a:defRPr>
            </a:lvl1pPr>
            <a:lvl2pPr marL="342892" indent="0">
              <a:buNone/>
              <a:defRPr sz="1100"/>
            </a:lvl2pPr>
            <a:lvl3pPr marL="685783" indent="0">
              <a:buNone/>
              <a:defRPr sz="1100"/>
            </a:lvl3pPr>
            <a:lvl4pPr marL="1028675" indent="0">
              <a:buNone/>
              <a:defRPr sz="1100"/>
            </a:lvl4pPr>
            <a:lvl5pPr marL="1371566" indent="0">
              <a:buNone/>
              <a:defRPr sz="1100"/>
            </a:lvl5pPr>
          </a:lstStyle>
          <a:p>
            <a:pPr lvl="0"/>
            <a:r>
              <a:rPr lang="fr-FR"/>
              <a:t>Titre du Chapitre</a:t>
            </a:r>
          </a:p>
        </p:txBody>
      </p:sp>
    </p:spTree>
    <p:extLst>
      <p:ext uri="{BB962C8B-B14F-4D97-AF65-F5344CB8AC3E}">
        <p14:creationId xmlns:p14="http://schemas.microsoft.com/office/powerpoint/2010/main" val="28313350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Contenu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7363" y="1737173"/>
            <a:ext cx="8418408" cy="2639616"/>
          </a:xfrm>
        </p:spPr>
        <p:txBody>
          <a:bodyPr>
            <a:normAutofit/>
          </a:bodyPr>
          <a:lstStyle>
            <a:lvl1pPr marL="171446" indent="-171446">
              <a:spcBef>
                <a:spcPts val="300"/>
              </a:spcBef>
              <a:buFont typeface="Arial" panose="020B0604020202020204" pitchFamily="34" charset="0"/>
              <a:buChar char="•"/>
              <a:defRPr sz="1300">
                <a:solidFill>
                  <a:schemeClr val="bg2">
                    <a:lumMod val="75000"/>
                  </a:schemeClr>
                </a:solidFill>
              </a:defRPr>
            </a:lvl1pPr>
            <a:lvl2pPr marL="514337" indent="-171446">
              <a:spcBef>
                <a:spcPts val="300"/>
              </a:spcBef>
              <a:buFont typeface="Arial" panose="020B0604020202020204" pitchFamily="34" charset="0"/>
              <a:buChar char="•"/>
              <a:defRPr sz="1300">
                <a:solidFill>
                  <a:schemeClr val="bg2">
                    <a:lumMod val="75000"/>
                  </a:schemeClr>
                </a:solidFill>
              </a:defRPr>
            </a:lvl2pPr>
            <a:lvl3pPr marL="857228" indent="-171446">
              <a:spcBef>
                <a:spcPts val="300"/>
              </a:spcBef>
              <a:buFont typeface="Arial" panose="020B0604020202020204" pitchFamily="34" charset="0"/>
              <a:buChar char="•"/>
              <a:defRPr sz="1300">
                <a:solidFill>
                  <a:schemeClr val="bg2">
                    <a:lumMod val="75000"/>
                  </a:schemeClr>
                </a:solidFill>
              </a:defRPr>
            </a:lvl3pPr>
            <a:lvl4pPr marL="1200120" indent="-171446">
              <a:spcBef>
                <a:spcPts val="300"/>
              </a:spcBef>
              <a:buFont typeface="Arial" panose="020B0604020202020204" pitchFamily="34" charset="0"/>
              <a:buChar char="•"/>
              <a:defRPr sz="1300">
                <a:solidFill>
                  <a:schemeClr val="bg2">
                    <a:lumMod val="75000"/>
                  </a:schemeClr>
                </a:solidFill>
              </a:defRPr>
            </a:lvl4pPr>
            <a:lvl5pPr marL="1543012" indent="-171446">
              <a:spcBef>
                <a:spcPts val="300"/>
              </a:spcBef>
              <a:buFont typeface="Arial" panose="020B0604020202020204" pitchFamily="34" charset="0"/>
              <a:buChar char="•"/>
              <a:defRPr sz="1300">
                <a:solidFill>
                  <a:schemeClr val="bg2">
                    <a:lumMod val="75000"/>
                  </a:schemeClr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pic>
        <p:nvPicPr>
          <p:cNvPr id="7" name="Imag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2577" y="131180"/>
            <a:ext cx="2460268" cy="668202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307364" y="945490"/>
            <a:ext cx="8418407" cy="341711"/>
          </a:xfrm>
        </p:spPr>
        <p:txBody>
          <a:bodyPr>
            <a:noAutofit/>
          </a:bodyPr>
          <a:lstStyle>
            <a:lvl1pPr>
              <a:defRPr sz="2000" b="1" cap="all" baseline="0"/>
            </a:lvl1pPr>
          </a:lstStyle>
          <a:p>
            <a:r>
              <a:rPr lang="fr-FR" dirty="0"/>
              <a:t>TITRE DU CHAPITRE</a:t>
            </a:r>
            <a:endParaRPr lang="en-US" dirty="0"/>
          </a:p>
        </p:txBody>
      </p:sp>
      <p:cxnSp>
        <p:nvCxnSpPr>
          <p:cNvPr id="13" name="Connecteur droit 12"/>
          <p:cNvCxnSpPr/>
          <p:nvPr userDrawn="1"/>
        </p:nvCxnSpPr>
        <p:spPr>
          <a:xfrm>
            <a:off x="412575" y="1350231"/>
            <a:ext cx="554214" cy="0"/>
          </a:xfrm>
          <a:prstGeom prst="line">
            <a:avLst/>
          </a:prstGeom>
          <a:ln w="25400">
            <a:solidFill>
              <a:srgbClr val="A92D9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Subtitle 2"/>
          <p:cNvSpPr>
            <a:spLocks noGrp="1"/>
          </p:cNvSpPr>
          <p:nvPr>
            <p:ph type="subTitle" idx="17" hasCustomPrompt="1"/>
          </p:nvPr>
        </p:nvSpPr>
        <p:spPr>
          <a:xfrm>
            <a:off x="307363" y="1320746"/>
            <a:ext cx="8418409" cy="368619"/>
          </a:xfrm>
        </p:spPr>
        <p:txBody>
          <a:bodyPr>
            <a:normAutofit/>
          </a:bodyPr>
          <a:lstStyle>
            <a:lvl1pPr marL="0" indent="0" algn="l">
              <a:buNone/>
              <a:defRPr sz="2000" b="1">
                <a:solidFill>
                  <a:schemeClr val="bg2">
                    <a:lumMod val="75000"/>
                  </a:schemeClr>
                </a:solidFill>
                <a:latin typeface="+mn-lt"/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3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fr-FR" dirty="0"/>
              <a:t>Sous-titre</a:t>
            </a:r>
            <a:endParaRPr lang="en-US" dirty="0"/>
          </a:p>
        </p:txBody>
      </p:sp>
      <p:pic>
        <p:nvPicPr>
          <p:cNvPr id="9" name="Image 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5045" y="4766377"/>
            <a:ext cx="862300" cy="248862"/>
          </a:xfrm>
          <a:prstGeom prst="rect">
            <a:avLst/>
          </a:prstGeom>
        </p:spPr>
      </p:pic>
      <p:sp>
        <p:nvSpPr>
          <p:cNvPr id="12" name="Slide Number Placeholder 5"/>
          <p:cNvSpPr>
            <a:spLocks noGrp="1"/>
          </p:cNvSpPr>
          <p:nvPr userDrawn="1"/>
        </p:nvSpPr>
        <p:spPr>
          <a:xfrm>
            <a:off x="1" y="4869657"/>
            <a:ext cx="37806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779074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9538" algn="l" defTabSz="779074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9074" algn="l" defTabSz="779074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8612" algn="l" defTabSz="779074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8149" algn="l" defTabSz="779074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47686" algn="l" defTabSz="779074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37223" algn="l" defTabSz="779074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26760" algn="l" defTabSz="779074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16298" algn="l" defTabSz="779074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D630256-B26C-D94C-B3F2-03BB800318EF}" type="slidenum">
              <a:rPr lang="fr-FR" sz="800" smtClean="0"/>
              <a:pPr/>
              <a:t>‹N°›</a:t>
            </a:fld>
            <a:endParaRPr lang="fr-FR" sz="800" dirty="0"/>
          </a:p>
        </p:txBody>
      </p:sp>
    </p:spTree>
    <p:extLst>
      <p:ext uri="{BB962C8B-B14F-4D97-AF65-F5344CB8AC3E}">
        <p14:creationId xmlns:p14="http://schemas.microsoft.com/office/powerpoint/2010/main" val="25004135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5147C2-9E98-8247-8F70-58950C741032}" type="datetimeFigureOut">
              <a:rPr lang="fr-FR" smtClean="0"/>
              <a:t>20/05/2022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630256-B26C-D94C-B3F2-03BB800318E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08556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25" r:id="rId2"/>
    <p:sldLayoutId id="2147483682" r:id="rId3"/>
    <p:sldLayoutId id="2147483774" r:id="rId4"/>
    <p:sldLayoutId id="2147483776" r:id="rId5"/>
    <p:sldLayoutId id="2147483777" r:id="rId6"/>
    <p:sldLayoutId id="2147483778" r:id="rId7"/>
    <p:sldLayoutId id="2147483809" r:id="rId8"/>
    <p:sldLayoutId id="2147483823" r:id="rId9"/>
    <p:sldLayoutId id="2147483824" r:id="rId10"/>
    <p:sldLayoutId id="2147483825" r:id="rId11"/>
    <p:sldLayoutId id="2147483826" r:id="rId12"/>
    <p:sldLayoutId id="2147483827" r:id="rId1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5147C2-9E98-8247-8F70-58950C741032}" type="datetimeFigureOut">
              <a:rPr lang="fr-FR" smtClean="0"/>
              <a:t>20/05/2022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630256-B26C-D94C-B3F2-03BB800318E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8489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2" r:id="rId1"/>
    <p:sldLayoutId id="2147483813" r:id="rId2"/>
    <p:sldLayoutId id="2147483815" r:id="rId3"/>
    <p:sldLayoutId id="2147483816" r:id="rId4"/>
    <p:sldLayoutId id="2147483817" r:id="rId5"/>
    <p:sldLayoutId id="2147483818" r:id="rId6"/>
    <p:sldLayoutId id="2147483819" r:id="rId7"/>
    <p:sldLayoutId id="2147483820" r:id="rId8"/>
    <p:sldLayoutId id="2147483821" r:id="rId9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/>
          <p:cNvSpPr>
            <a:spLocks noGrp="1"/>
          </p:cNvSpPr>
          <p:nvPr>
            <p:ph type="title"/>
          </p:nvPr>
        </p:nvSpPr>
        <p:spPr>
          <a:xfrm>
            <a:off x="3802207" y="2295524"/>
            <a:ext cx="5131510" cy="943709"/>
          </a:xfrm>
        </p:spPr>
        <p:txBody>
          <a:bodyPr/>
          <a:lstStyle/>
          <a:p>
            <a:r>
              <a:rPr lang="fr-FR" sz="2000" dirty="0">
                <a:latin typeface="Arial"/>
                <a:cs typeface="Arial"/>
              </a:rPr>
              <a:t>Présentation Tourisme aux Ambassadeurs</a:t>
            </a:r>
            <a:br>
              <a:rPr lang="fr-FR" sz="2000" dirty="0">
                <a:latin typeface="Arial"/>
                <a:cs typeface="Arial"/>
              </a:rPr>
            </a:br>
            <a:r>
              <a:rPr lang="fr-FR" sz="2000" dirty="0">
                <a:latin typeface="Arial"/>
                <a:cs typeface="Arial"/>
              </a:rPr>
              <a:t> 19 mai 2022</a:t>
            </a:r>
          </a:p>
        </p:txBody>
      </p:sp>
    </p:spTree>
    <p:extLst>
      <p:ext uri="{BB962C8B-B14F-4D97-AF65-F5344CB8AC3E}">
        <p14:creationId xmlns:p14="http://schemas.microsoft.com/office/powerpoint/2010/main" val="36066988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514350" y="776977"/>
            <a:ext cx="3451941" cy="1833457"/>
            <a:chOff x="0" y="-57150"/>
            <a:chExt cx="9205175" cy="4889216"/>
          </a:xfrm>
        </p:grpSpPr>
        <p:sp>
          <p:nvSpPr>
            <p:cNvPr id="5" name="TextBox 5"/>
            <p:cNvSpPr txBox="1"/>
            <p:nvPr/>
          </p:nvSpPr>
          <p:spPr>
            <a:xfrm>
              <a:off x="0" y="1757577"/>
              <a:ext cx="7706575" cy="129950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840"/>
                </a:lnSpc>
              </a:pPr>
              <a:r>
                <a:rPr lang="en-US" sz="3200" spc="64" dirty="0">
                  <a:solidFill>
                    <a:srgbClr val="EBEFFE"/>
                  </a:solidFill>
                  <a:latin typeface="Raleway Bold"/>
                </a:rPr>
                <a:t>LA GARONNE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57150"/>
              <a:ext cx="7401775" cy="7966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470"/>
                </a:lnSpc>
              </a:pPr>
              <a:r>
                <a:rPr lang="en-US" sz="1900" spc="95" dirty="0">
                  <a:solidFill>
                    <a:srgbClr val="EBEFFE"/>
                  </a:solidFill>
                  <a:latin typeface="Raleway"/>
                </a:rPr>
                <a:t>Toulouse, Ville </a:t>
              </a:r>
              <a:r>
                <a:rPr lang="en-US" sz="1900" spc="95" dirty="0" err="1">
                  <a:solidFill>
                    <a:srgbClr val="EBEFFE"/>
                  </a:solidFill>
                  <a:latin typeface="Raleway"/>
                </a:rPr>
                <a:t>d’eau</a:t>
              </a:r>
              <a:r>
                <a:rPr lang="en-US" sz="1900" spc="95" dirty="0">
                  <a:solidFill>
                    <a:srgbClr val="EBEFFE"/>
                  </a:solidFill>
                  <a:latin typeface="Raleway"/>
                </a:rPr>
                <a:t>!</a:t>
              </a:r>
            </a:p>
          </p:txBody>
        </p:sp>
        <p:sp>
          <p:nvSpPr>
            <p:cNvPr id="7" name="AutoShape 7"/>
            <p:cNvSpPr/>
            <p:nvPr/>
          </p:nvSpPr>
          <p:spPr>
            <a:xfrm>
              <a:off x="0" y="3526643"/>
              <a:ext cx="1574801" cy="101601"/>
            </a:xfrm>
            <a:prstGeom prst="rect">
              <a:avLst/>
            </a:prstGeom>
            <a:solidFill>
              <a:srgbClr val="EBEFFE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4161456"/>
              <a:ext cx="9205175" cy="6706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2210"/>
                </a:lnSpc>
              </a:pPr>
              <a:endParaRPr lang="fr-FR" sz="1300" spc="78" dirty="0">
                <a:solidFill>
                  <a:srgbClr val="FFFFFF"/>
                </a:solidFill>
                <a:latin typeface="Raleway"/>
              </a:endParaRPr>
            </a:p>
          </p:txBody>
        </p:sp>
      </p:grpSp>
      <p:sp>
        <p:nvSpPr>
          <p:cNvPr id="10" name="ZoneTexte 9">
            <a:extLst>
              <a:ext uri="{FF2B5EF4-FFF2-40B4-BE49-F238E27FC236}">
                <a16:creationId xmlns:a16="http://schemas.microsoft.com/office/drawing/2014/main" id="{C0B935BB-1CE5-484C-B80F-2416FF168D59}"/>
              </a:ext>
            </a:extLst>
          </p:cNvPr>
          <p:cNvSpPr txBox="1"/>
          <p:nvPr/>
        </p:nvSpPr>
        <p:spPr>
          <a:xfrm rot="16200000">
            <a:off x="8343935" y="4338547"/>
            <a:ext cx="1251397" cy="2103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767" dirty="0">
                <a:solidFill>
                  <a:schemeClr val="bg1"/>
                </a:solidFill>
              </a:rPr>
              <a:t>© </a:t>
            </a:r>
            <a:r>
              <a:rPr lang="fr-FR" sz="767" dirty="0" err="1">
                <a:solidFill>
                  <a:schemeClr val="bg1"/>
                </a:solidFill>
              </a:rPr>
              <a:t>Granhota</a:t>
            </a:r>
            <a:endParaRPr lang="fr-FR" sz="767" dirty="0">
              <a:solidFill>
                <a:schemeClr val="bg1"/>
              </a:solidFill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4DF4C7A0-6EAC-4101-9858-E40B997C6B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81230"/>
            <a:ext cx="9466184" cy="5324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127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Rio Loco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Image 4" descr="Logo-Toulouse-Q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5600" y="4780898"/>
            <a:ext cx="1168400" cy="337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594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2" cstate="screen">
            <a:alphaModFix amt="9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47776" y="0"/>
            <a:ext cx="6004055" cy="5143500"/>
          </a:xfrm>
          <a:prstGeom prst="rect">
            <a:avLst/>
          </a:prstGeom>
        </p:spPr>
      </p:pic>
      <p:sp>
        <p:nvSpPr>
          <p:cNvPr id="9" name="AutoShape 3">
            <a:extLst>
              <a:ext uri="{FF2B5EF4-FFF2-40B4-BE49-F238E27FC236}">
                <a16:creationId xmlns:a16="http://schemas.microsoft.com/office/drawing/2014/main" id="{DE99337F-660B-4FDC-AC89-379A04F5207D}"/>
              </a:ext>
            </a:extLst>
          </p:cNvPr>
          <p:cNvSpPr/>
          <p:nvPr/>
        </p:nvSpPr>
        <p:spPr>
          <a:xfrm rot="-654212">
            <a:off x="-473874" y="-331451"/>
            <a:ext cx="4695808" cy="5987664"/>
          </a:xfrm>
          <a:custGeom>
            <a:avLst/>
            <a:gdLst>
              <a:gd name="connsiteX0" fmla="*/ 0 w 10682662"/>
              <a:gd name="connsiteY0" fmla="*/ 0 h 15096156"/>
              <a:gd name="connsiteX1" fmla="*/ 10682662 w 10682662"/>
              <a:gd name="connsiteY1" fmla="*/ 0 h 15096156"/>
              <a:gd name="connsiteX2" fmla="*/ 10682662 w 10682662"/>
              <a:gd name="connsiteY2" fmla="*/ 15096156 h 15096156"/>
              <a:gd name="connsiteX3" fmla="*/ 0 w 10682662"/>
              <a:gd name="connsiteY3" fmla="*/ 15096156 h 15096156"/>
              <a:gd name="connsiteX4" fmla="*/ 0 w 10682662"/>
              <a:gd name="connsiteY4" fmla="*/ 0 h 15096156"/>
              <a:gd name="connsiteX0" fmla="*/ 0 w 10790767"/>
              <a:gd name="connsiteY0" fmla="*/ 0 h 15096156"/>
              <a:gd name="connsiteX1" fmla="*/ 10790767 w 10790767"/>
              <a:gd name="connsiteY1" fmla="*/ 2178130 h 15096156"/>
              <a:gd name="connsiteX2" fmla="*/ 10682662 w 10790767"/>
              <a:gd name="connsiteY2" fmla="*/ 15096156 h 15096156"/>
              <a:gd name="connsiteX3" fmla="*/ 0 w 10790767"/>
              <a:gd name="connsiteY3" fmla="*/ 15096156 h 15096156"/>
              <a:gd name="connsiteX4" fmla="*/ 0 w 10790767"/>
              <a:gd name="connsiteY4" fmla="*/ 0 h 15096156"/>
              <a:gd name="connsiteX0" fmla="*/ 3963657 w 10790767"/>
              <a:gd name="connsiteY0" fmla="*/ 0 h 13354850"/>
              <a:gd name="connsiteX1" fmla="*/ 10790767 w 10790767"/>
              <a:gd name="connsiteY1" fmla="*/ 436824 h 13354850"/>
              <a:gd name="connsiteX2" fmla="*/ 10682662 w 10790767"/>
              <a:gd name="connsiteY2" fmla="*/ 13354850 h 13354850"/>
              <a:gd name="connsiteX3" fmla="*/ 0 w 10790767"/>
              <a:gd name="connsiteY3" fmla="*/ 13354850 h 13354850"/>
              <a:gd name="connsiteX4" fmla="*/ 3963657 w 10790767"/>
              <a:gd name="connsiteY4" fmla="*/ 0 h 13354850"/>
              <a:gd name="connsiteX0" fmla="*/ 3563038 w 10790767"/>
              <a:gd name="connsiteY0" fmla="*/ 0 h 13369942"/>
              <a:gd name="connsiteX1" fmla="*/ 10790767 w 10790767"/>
              <a:gd name="connsiteY1" fmla="*/ 451916 h 13369942"/>
              <a:gd name="connsiteX2" fmla="*/ 10682662 w 10790767"/>
              <a:gd name="connsiteY2" fmla="*/ 13369942 h 13369942"/>
              <a:gd name="connsiteX3" fmla="*/ 0 w 10790767"/>
              <a:gd name="connsiteY3" fmla="*/ 13369942 h 13369942"/>
              <a:gd name="connsiteX4" fmla="*/ 3563038 w 10790767"/>
              <a:gd name="connsiteY4" fmla="*/ 0 h 13369942"/>
              <a:gd name="connsiteX0" fmla="*/ 3563038 w 10811795"/>
              <a:gd name="connsiteY0" fmla="*/ 0 h 13369942"/>
              <a:gd name="connsiteX1" fmla="*/ 10811795 w 10811795"/>
              <a:gd name="connsiteY1" fmla="*/ 1309576 h 13369942"/>
              <a:gd name="connsiteX2" fmla="*/ 10682662 w 10811795"/>
              <a:gd name="connsiteY2" fmla="*/ 13369942 h 13369942"/>
              <a:gd name="connsiteX3" fmla="*/ 0 w 10811795"/>
              <a:gd name="connsiteY3" fmla="*/ 13369942 h 13369942"/>
              <a:gd name="connsiteX4" fmla="*/ 3563038 w 10811795"/>
              <a:gd name="connsiteY4" fmla="*/ 0 h 13369942"/>
              <a:gd name="connsiteX0" fmla="*/ 3563038 w 10808361"/>
              <a:gd name="connsiteY0" fmla="*/ 0 h 13369942"/>
              <a:gd name="connsiteX1" fmla="*/ 10808361 w 10808361"/>
              <a:gd name="connsiteY1" fmla="*/ 1246834 h 13369942"/>
              <a:gd name="connsiteX2" fmla="*/ 10682662 w 10808361"/>
              <a:gd name="connsiteY2" fmla="*/ 13369942 h 13369942"/>
              <a:gd name="connsiteX3" fmla="*/ 0 w 10808361"/>
              <a:gd name="connsiteY3" fmla="*/ 13369942 h 13369942"/>
              <a:gd name="connsiteX4" fmla="*/ 3563038 w 10808361"/>
              <a:gd name="connsiteY4" fmla="*/ 0 h 13369942"/>
              <a:gd name="connsiteX0" fmla="*/ 3563038 w 10808361"/>
              <a:gd name="connsiteY0" fmla="*/ 0 h 13369942"/>
              <a:gd name="connsiteX1" fmla="*/ 10808361 w 10808361"/>
              <a:gd name="connsiteY1" fmla="*/ 1246834 h 13369942"/>
              <a:gd name="connsiteX2" fmla="*/ 10048753 w 10808361"/>
              <a:gd name="connsiteY2" fmla="*/ 12068296 h 13369942"/>
              <a:gd name="connsiteX3" fmla="*/ 0 w 10808361"/>
              <a:gd name="connsiteY3" fmla="*/ 13369942 h 13369942"/>
              <a:gd name="connsiteX4" fmla="*/ 3563038 w 10808361"/>
              <a:gd name="connsiteY4" fmla="*/ 0 h 13369942"/>
              <a:gd name="connsiteX0" fmla="*/ 3563038 w 10808361"/>
              <a:gd name="connsiteY0" fmla="*/ 0 h 13369942"/>
              <a:gd name="connsiteX1" fmla="*/ 10808361 w 10808361"/>
              <a:gd name="connsiteY1" fmla="*/ 1246834 h 13369942"/>
              <a:gd name="connsiteX2" fmla="*/ 8219858 w 10808361"/>
              <a:gd name="connsiteY2" fmla="*/ 10846859 h 13369942"/>
              <a:gd name="connsiteX3" fmla="*/ 0 w 10808361"/>
              <a:gd name="connsiteY3" fmla="*/ 13369942 h 13369942"/>
              <a:gd name="connsiteX4" fmla="*/ 3563038 w 10808361"/>
              <a:gd name="connsiteY4" fmla="*/ 0 h 13369942"/>
              <a:gd name="connsiteX0" fmla="*/ 3563038 w 10935793"/>
              <a:gd name="connsiteY0" fmla="*/ 0 h 13369942"/>
              <a:gd name="connsiteX1" fmla="*/ 10808361 w 10935793"/>
              <a:gd name="connsiteY1" fmla="*/ 1246834 h 13369942"/>
              <a:gd name="connsiteX2" fmla="*/ 10935793 w 10935793"/>
              <a:gd name="connsiteY2" fmla="*/ 11975327 h 13369942"/>
              <a:gd name="connsiteX3" fmla="*/ 0 w 10935793"/>
              <a:gd name="connsiteY3" fmla="*/ 13369942 h 13369942"/>
              <a:gd name="connsiteX4" fmla="*/ 3563038 w 10935793"/>
              <a:gd name="connsiteY4" fmla="*/ 0 h 13369942"/>
              <a:gd name="connsiteX0" fmla="*/ 0 w 7372755"/>
              <a:gd name="connsiteY0" fmla="*/ 0 h 11975327"/>
              <a:gd name="connsiteX1" fmla="*/ 7245323 w 7372755"/>
              <a:gd name="connsiteY1" fmla="*/ 1246834 h 11975327"/>
              <a:gd name="connsiteX2" fmla="*/ 7372755 w 7372755"/>
              <a:gd name="connsiteY2" fmla="*/ 11975327 h 11975327"/>
              <a:gd name="connsiteX3" fmla="*/ 59052 w 7372755"/>
              <a:gd name="connsiteY3" fmla="*/ 10358353 h 11975327"/>
              <a:gd name="connsiteX4" fmla="*/ 0 w 7372755"/>
              <a:gd name="connsiteY4" fmla="*/ 0 h 11975327"/>
              <a:gd name="connsiteX0" fmla="*/ 2018861 w 9391616"/>
              <a:gd name="connsiteY0" fmla="*/ 0 h 11975327"/>
              <a:gd name="connsiteX1" fmla="*/ 9264184 w 9391616"/>
              <a:gd name="connsiteY1" fmla="*/ 1246834 h 11975327"/>
              <a:gd name="connsiteX2" fmla="*/ 9391616 w 9391616"/>
              <a:gd name="connsiteY2" fmla="*/ 11975327 h 11975327"/>
              <a:gd name="connsiteX3" fmla="*/ 0 w 9391616"/>
              <a:gd name="connsiteY3" fmla="*/ 10268480 h 11975327"/>
              <a:gd name="connsiteX4" fmla="*/ 2018861 w 9391616"/>
              <a:gd name="connsiteY4" fmla="*/ 0 h 11975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91616" h="11975327">
                <a:moveTo>
                  <a:pt x="2018861" y="0"/>
                </a:moveTo>
                <a:lnTo>
                  <a:pt x="9264184" y="1246834"/>
                </a:lnTo>
                <a:lnTo>
                  <a:pt x="9391616" y="11975327"/>
                </a:lnTo>
                <a:lnTo>
                  <a:pt x="0" y="10268480"/>
                </a:lnTo>
                <a:lnTo>
                  <a:pt x="2018861" y="0"/>
                </a:lnTo>
                <a:close/>
              </a:path>
            </a:pathLst>
          </a:custGeom>
          <a:solidFill>
            <a:srgbClr val="96117C"/>
          </a:solidFill>
        </p:spPr>
      </p:sp>
      <p:grpSp>
        <p:nvGrpSpPr>
          <p:cNvPr id="4" name="Group 4"/>
          <p:cNvGrpSpPr/>
          <p:nvPr/>
        </p:nvGrpSpPr>
        <p:grpSpPr>
          <a:xfrm>
            <a:off x="514350" y="776977"/>
            <a:ext cx="2889966" cy="1941216"/>
            <a:chOff x="0" y="-57150"/>
            <a:chExt cx="7706574" cy="5176575"/>
          </a:xfrm>
        </p:grpSpPr>
        <p:sp>
          <p:nvSpPr>
            <p:cNvPr id="5" name="TextBox 5"/>
            <p:cNvSpPr txBox="1"/>
            <p:nvPr/>
          </p:nvSpPr>
          <p:spPr>
            <a:xfrm>
              <a:off x="0" y="1757578"/>
              <a:ext cx="7706574" cy="25990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840"/>
                </a:lnSpc>
              </a:pPr>
              <a:r>
                <a:rPr lang="en-US" sz="3200" spc="64">
                  <a:solidFill>
                    <a:srgbClr val="EBEFFE"/>
                  </a:solidFill>
                  <a:latin typeface="Raleway Bold"/>
                </a:rPr>
                <a:t>LE CANAL DU MIDI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57150"/>
              <a:ext cx="7401774" cy="7966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470"/>
                </a:lnSpc>
              </a:pPr>
              <a:r>
                <a:rPr lang="en-US" sz="1900" spc="95" dirty="0">
                  <a:solidFill>
                    <a:srgbClr val="EBEFFE"/>
                  </a:solidFill>
                  <a:latin typeface="Raleway"/>
                </a:rPr>
                <a:t>Toulouse Ville </a:t>
              </a:r>
              <a:r>
                <a:rPr lang="en-US" sz="1900" spc="95" dirty="0" err="1">
                  <a:solidFill>
                    <a:srgbClr val="EBEFFE"/>
                  </a:solidFill>
                  <a:latin typeface="Raleway"/>
                </a:rPr>
                <a:t>d’eau</a:t>
              </a:r>
              <a:endParaRPr lang="en-US" sz="1900" spc="95" dirty="0">
                <a:solidFill>
                  <a:srgbClr val="EBEFFE"/>
                </a:solidFill>
                <a:latin typeface="Raleway"/>
              </a:endParaRPr>
            </a:p>
          </p:txBody>
        </p:sp>
        <p:sp>
          <p:nvSpPr>
            <p:cNvPr id="7" name="AutoShape 7"/>
            <p:cNvSpPr/>
            <p:nvPr/>
          </p:nvSpPr>
          <p:spPr>
            <a:xfrm>
              <a:off x="0" y="5017824"/>
              <a:ext cx="1574801" cy="101601"/>
            </a:xfrm>
            <a:prstGeom prst="rect">
              <a:avLst/>
            </a:prstGeom>
            <a:solidFill>
              <a:srgbClr val="EBEFFE"/>
            </a:solidFill>
          </p:spPr>
        </p:sp>
      </p:grpSp>
      <p:sp>
        <p:nvSpPr>
          <p:cNvPr id="10" name="ZoneTexte 9">
            <a:extLst>
              <a:ext uri="{FF2B5EF4-FFF2-40B4-BE49-F238E27FC236}">
                <a16:creationId xmlns:a16="http://schemas.microsoft.com/office/drawing/2014/main" id="{C0B935BB-1CE5-484C-B80F-2416FF168D59}"/>
              </a:ext>
            </a:extLst>
          </p:cNvPr>
          <p:cNvSpPr txBox="1"/>
          <p:nvPr/>
        </p:nvSpPr>
        <p:spPr>
          <a:xfrm rot="16200000">
            <a:off x="8343935" y="4338547"/>
            <a:ext cx="1251397" cy="2103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767" dirty="0">
                <a:solidFill>
                  <a:schemeClr val="bg1"/>
                </a:solidFill>
              </a:rPr>
              <a:t>© Abigaël Lucas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2" cstate="screen">
            <a:alphaModFix amt="9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47776" y="0"/>
            <a:ext cx="6004055" cy="5143500"/>
          </a:xfrm>
          <a:prstGeom prst="rect">
            <a:avLst/>
          </a:prstGeom>
        </p:spPr>
      </p:pic>
      <p:sp>
        <p:nvSpPr>
          <p:cNvPr id="9" name="AutoShape 3">
            <a:extLst>
              <a:ext uri="{FF2B5EF4-FFF2-40B4-BE49-F238E27FC236}">
                <a16:creationId xmlns:a16="http://schemas.microsoft.com/office/drawing/2014/main" id="{DE99337F-660B-4FDC-AC89-379A04F5207D}"/>
              </a:ext>
            </a:extLst>
          </p:cNvPr>
          <p:cNvSpPr/>
          <p:nvPr/>
        </p:nvSpPr>
        <p:spPr>
          <a:xfrm rot="-654212">
            <a:off x="-473874" y="-331451"/>
            <a:ext cx="4695808" cy="5987664"/>
          </a:xfrm>
          <a:custGeom>
            <a:avLst/>
            <a:gdLst>
              <a:gd name="connsiteX0" fmla="*/ 0 w 10682662"/>
              <a:gd name="connsiteY0" fmla="*/ 0 h 15096156"/>
              <a:gd name="connsiteX1" fmla="*/ 10682662 w 10682662"/>
              <a:gd name="connsiteY1" fmla="*/ 0 h 15096156"/>
              <a:gd name="connsiteX2" fmla="*/ 10682662 w 10682662"/>
              <a:gd name="connsiteY2" fmla="*/ 15096156 h 15096156"/>
              <a:gd name="connsiteX3" fmla="*/ 0 w 10682662"/>
              <a:gd name="connsiteY3" fmla="*/ 15096156 h 15096156"/>
              <a:gd name="connsiteX4" fmla="*/ 0 w 10682662"/>
              <a:gd name="connsiteY4" fmla="*/ 0 h 15096156"/>
              <a:gd name="connsiteX0" fmla="*/ 0 w 10790767"/>
              <a:gd name="connsiteY0" fmla="*/ 0 h 15096156"/>
              <a:gd name="connsiteX1" fmla="*/ 10790767 w 10790767"/>
              <a:gd name="connsiteY1" fmla="*/ 2178130 h 15096156"/>
              <a:gd name="connsiteX2" fmla="*/ 10682662 w 10790767"/>
              <a:gd name="connsiteY2" fmla="*/ 15096156 h 15096156"/>
              <a:gd name="connsiteX3" fmla="*/ 0 w 10790767"/>
              <a:gd name="connsiteY3" fmla="*/ 15096156 h 15096156"/>
              <a:gd name="connsiteX4" fmla="*/ 0 w 10790767"/>
              <a:gd name="connsiteY4" fmla="*/ 0 h 15096156"/>
              <a:gd name="connsiteX0" fmla="*/ 3963657 w 10790767"/>
              <a:gd name="connsiteY0" fmla="*/ 0 h 13354850"/>
              <a:gd name="connsiteX1" fmla="*/ 10790767 w 10790767"/>
              <a:gd name="connsiteY1" fmla="*/ 436824 h 13354850"/>
              <a:gd name="connsiteX2" fmla="*/ 10682662 w 10790767"/>
              <a:gd name="connsiteY2" fmla="*/ 13354850 h 13354850"/>
              <a:gd name="connsiteX3" fmla="*/ 0 w 10790767"/>
              <a:gd name="connsiteY3" fmla="*/ 13354850 h 13354850"/>
              <a:gd name="connsiteX4" fmla="*/ 3963657 w 10790767"/>
              <a:gd name="connsiteY4" fmla="*/ 0 h 13354850"/>
              <a:gd name="connsiteX0" fmla="*/ 3563038 w 10790767"/>
              <a:gd name="connsiteY0" fmla="*/ 0 h 13369942"/>
              <a:gd name="connsiteX1" fmla="*/ 10790767 w 10790767"/>
              <a:gd name="connsiteY1" fmla="*/ 451916 h 13369942"/>
              <a:gd name="connsiteX2" fmla="*/ 10682662 w 10790767"/>
              <a:gd name="connsiteY2" fmla="*/ 13369942 h 13369942"/>
              <a:gd name="connsiteX3" fmla="*/ 0 w 10790767"/>
              <a:gd name="connsiteY3" fmla="*/ 13369942 h 13369942"/>
              <a:gd name="connsiteX4" fmla="*/ 3563038 w 10790767"/>
              <a:gd name="connsiteY4" fmla="*/ 0 h 13369942"/>
              <a:gd name="connsiteX0" fmla="*/ 3563038 w 10811795"/>
              <a:gd name="connsiteY0" fmla="*/ 0 h 13369942"/>
              <a:gd name="connsiteX1" fmla="*/ 10811795 w 10811795"/>
              <a:gd name="connsiteY1" fmla="*/ 1309576 h 13369942"/>
              <a:gd name="connsiteX2" fmla="*/ 10682662 w 10811795"/>
              <a:gd name="connsiteY2" fmla="*/ 13369942 h 13369942"/>
              <a:gd name="connsiteX3" fmla="*/ 0 w 10811795"/>
              <a:gd name="connsiteY3" fmla="*/ 13369942 h 13369942"/>
              <a:gd name="connsiteX4" fmla="*/ 3563038 w 10811795"/>
              <a:gd name="connsiteY4" fmla="*/ 0 h 13369942"/>
              <a:gd name="connsiteX0" fmla="*/ 3563038 w 10808361"/>
              <a:gd name="connsiteY0" fmla="*/ 0 h 13369942"/>
              <a:gd name="connsiteX1" fmla="*/ 10808361 w 10808361"/>
              <a:gd name="connsiteY1" fmla="*/ 1246834 h 13369942"/>
              <a:gd name="connsiteX2" fmla="*/ 10682662 w 10808361"/>
              <a:gd name="connsiteY2" fmla="*/ 13369942 h 13369942"/>
              <a:gd name="connsiteX3" fmla="*/ 0 w 10808361"/>
              <a:gd name="connsiteY3" fmla="*/ 13369942 h 13369942"/>
              <a:gd name="connsiteX4" fmla="*/ 3563038 w 10808361"/>
              <a:gd name="connsiteY4" fmla="*/ 0 h 13369942"/>
              <a:gd name="connsiteX0" fmla="*/ 3563038 w 10808361"/>
              <a:gd name="connsiteY0" fmla="*/ 0 h 13369942"/>
              <a:gd name="connsiteX1" fmla="*/ 10808361 w 10808361"/>
              <a:gd name="connsiteY1" fmla="*/ 1246834 h 13369942"/>
              <a:gd name="connsiteX2" fmla="*/ 10048753 w 10808361"/>
              <a:gd name="connsiteY2" fmla="*/ 12068296 h 13369942"/>
              <a:gd name="connsiteX3" fmla="*/ 0 w 10808361"/>
              <a:gd name="connsiteY3" fmla="*/ 13369942 h 13369942"/>
              <a:gd name="connsiteX4" fmla="*/ 3563038 w 10808361"/>
              <a:gd name="connsiteY4" fmla="*/ 0 h 13369942"/>
              <a:gd name="connsiteX0" fmla="*/ 3563038 w 10808361"/>
              <a:gd name="connsiteY0" fmla="*/ 0 h 13369942"/>
              <a:gd name="connsiteX1" fmla="*/ 10808361 w 10808361"/>
              <a:gd name="connsiteY1" fmla="*/ 1246834 h 13369942"/>
              <a:gd name="connsiteX2" fmla="*/ 8219858 w 10808361"/>
              <a:gd name="connsiteY2" fmla="*/ 10846859 h 13369942"/>
              <a:gd name="connsiteX3" fmla="*/ 0 w 10808361"/>
              <a:gd name="connsiteY3" fmla="*/ 13369942 h 13369942"/>
              <a:gd name="connsiteX4" fmla="*/ 3563038 w 10808361"/>
              <a:gd name="connsiteY4" fmla="*/ 0 h 13369942"/>
              <a:gd name="connsiteX0" fmla="*/ 3563038 w 10935793"/>
              <a:gd name="connsiteY0" fmla="*/ 0 h 13369942"/>
              <a:gd name="connsiteX1" fmla="*/ 10808361 w 10935793"/>
              <a:gd name="connsiteY1" fmla="*/ 1246834 h 13369942"/>
              <a:gd name="connsiteX2" fmla="*/ 10935793 w 10935793"/>
              <a:gd name="connsiteY2" fmla="*/ 11975327 h 13369942"/>
              <a:gd name="connsiteX3" fmla="*/ 0 w 10935793"/>
              <a:gd name="connsiteY3" fmla="*/ 13369942 h 13369942"/>
              <a:gd name="connsiteX4" fmla="*/ 3563038 w 10935793"/>
              <a:gd name="connsiteY4" fmla="*/ 0 h 13369942"/>
              <a:gd name="connsiteX0" fmla="*/ 0 w 7372755"/>
              <a:gd name="connsiteY0" fmla="*/ 0 h 11975327"/>
              <a:gd name="connsiteX1" fmla="*/ 7245323 w 7372755"/>
              <a:gd name="connsiteY1" fmla="*/ 1246834 h 11975327"/>
              <a:gd name="connsiteX2" fmla="*/ 7372755 w 7372755"/>
              <a:gd name="connsiteY2" fmla="*/ 11975327 h 11975327"/>
              <a:gd name="connsiteX3" fmla="*/ 59052 w 7372755"/>
              <a:gd name="connsiteY3" fmla="*/ 10358353 h 11975327"/>
              <a:gd name="connsiteX4" fmla="*/ 0 w 7372755"/>
              <a:gd name="connsiteY4" fmla="*/ 0 h 11975327"/>
              <a:gd name="connsiteX0" fmla="*/ 2018861 w 9391616"/>
              <a:gd name="connsiteY0" fmla="*/ 0 h 11975327"/>
              <a:gd name="connsiteX1" fmla="*/ 9264184 w 9391616"/>
              <a:gd name="connsiteY1" fmla="*/ 1246834 h 11975327"/>
              <a:gd name="connsiteX2" fmla="*/ 9391616 w 9391616"/>
              <a:gd name="connsiteY2" fmla="*/ 11975327 h 11975327"/>
              <a:gd name="connsiteX3" fmla="*/ 0 w 9391616"/>
              <a:gd name="connsiteY3" fmla="*/ 10268480 h 11975327"/>
              <a:gd name="connsiteX4" fmla="*/ 2018861 w 9391616"/>
              <a:gd name="connsiteY4" fmla="*/ 0 h 11975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91616" h="11975327">
                <a:moveTo>
                  <a:pt x="2018861" y="0"/>
                </a:moveTo>
                <a:lnTo>
                  <a:pt x="9264184" y="1246834"/>
                </a:lnTo>
                <a:lnTo>
                  <a:pt x="9391616" y="11975327"/>
                </a:lnTo>
                <a:lnTo>
                  <a:pt x="0" y="10268480"/>
                </a:lnTo>
                <a:lnTo>
                  <a:pt x="2018861" y="0"/>
                </a:lnTo>
                <a:close/>
              </a:path>
            </a:pathLst>
          </a:custGeom>
          <a:solidFill>
            <a:srgbClr val="96117C"/>
          </a:solidFill>
        </p:spPr>
      </p:sp>
      <p:grpSp>
        <p:nvGrpSpPr>
          <p:cNvPr id="4" name="Group 4"/>
          <p:cNvGrpSpPr/>
          <p:nvPr/>
        </p:nvGrpSpPr>
        <p:grpSpPr>
          <a:xfrm>
            <a:off x="514350" y="776977"/>
            <a:ext cx="3461266" cy="3703131"/>
            <a:chOff x="0" y="-57150"/>
            <a:chExt cx="9230040" cy="9875013"/>
          </a:xfrm>
        </p:grpSpPr>
        <p:sp>
          <p:nvSpPr>
            <p:cNvPr id="5" name="TextBox 5"/>
            <p:cNvSpPr txBox="1"/>
            <p:nvPr/>
          </p:nvSpPr>
          <p:spPr>
            <a:xfrm>
              <a:off x="0" y="1757578"/>
              <a:ext cx="7706574" cy="25990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840"/>
                </a:lnSpc>
              </a:pPr>
              <a:r>
                <a:rPr lang="en-US" sz="3200" spc="64">
                  <a:solidFill>
                    <a:srgbClr val="EBEFFE"/>
                  </a:solidFill>
                  <a:latin typeface="Raleway Bold"/>
                </a:rPr>
                <a:t>LE CANAL DU MIDI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57150"/>
              <a:ext cx="7401774" cy="16515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470"/>
                </a:lnSpc>
              </a:pPr>
              <a:r>
                <a:rPr lang="en-US" sz="1900" spc="95">
                  <a:solidFill>
                    <a:srgbClr val="EBEFFE"/>
                  </a:solidFill>
                  <a:latin typeface="Raleway"/>
                </a:rPr>
                <a:t>Patrimoine mondial de l'UNESCO</a:t>
              </a:r>
            </a:p>
          </p:txBody>
        </p:sp>
        <p:sp>
          <p:nvSpPr>
            <p:cNvPr id="7" name="AutoShape 7"/>
            <p:cNvSpPr/>
            <p:nvPr/>
          </p:nvSpPr>
          <p:spPr>
            <a:xfrm>
              <a:off x="0" y="5017824"/>
              <a:ext cx="1574801" cy="101601"/>
            </a:xfrm>
            <a:prstGeom prst="rect">
              <a:avLst/>
            </a:prstGeom>
            <a:solidFill>
              <a:srgbClr val="EBEFFE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24864" y="5385539"/>
              <a:ext cx="9205176" cy="44323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2210"/>
                </a:lnSpc>
              </a:pPr>
              <a:r>
                <a:rPr lang="fr-FR" sz="1300" spc="78" dirty="0">
                  <a:solidFill>
                    <a:srgbClr val="FFFFFF"/>
                  </a:solidFill>
                  <a:latin typeface="Raleway"/>
                </a:rPr>
                <a:t>Vélo et croisières à l'honneur, étapes de charme en chambres d'hôtes sur péniches,  activités insolites (cours de Yoga ou de cuisine sur une péniche...) le canal du Midi dévoile tous ses atouts !</a:t>
              </a:r>
            </a:p>
          </p:txBody>
        </p:sp>
      </p:grpSp>
      <p:sp>
        <p:nvSpPr>
          <p:cNvPr id="10" name="ZoneTexte 9">
            <a:extLst>
              <a:ext uri="{FF2B5EF4-FFF2-40B4-BE49-F238E27FC236}">
                <a16:creationId xmlns:a16="http://schemas.microsoft.com/office/drawing/2014/main" id="{C0B935BB-1CE5-484C-B80F-2416FF168D59}"/>
              </a:ext>
            </a:extLst>
          </p:cNvPr>
          <p:cNvSpPr txBox="1"/>
          <p:nvPr/>
        </p:nvSpPr>
        <p:spPr>
          <a:xfrm rot="16200000">
            <a:off x="8343935" y="4338547"/>
            <a:ext cx="1251397" cy="2103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767" dirty="0">
                <a:solidFill>
                  <a:schemeClr val="bg1"/>
                </a:solidFill>
              </a:rPr>
              <a:t>© Abigaël Lucas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8DCF71C-017F-452D-8164-C7885C18A3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5887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53025" y="0"/>
            <a:ext cx="3848381" cy="51435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2634935" y="325192"/>
            <a:ext cx="6179849" cy="4493117"/>
          </a:xfrm>
          <a:prstGeom prst="rect">
            <a:avLst/>
          </a:prstGeom>
          <a:solidFill>
            <a:srgbClr val="FFFFFF"/>
          </a:solidFill>
        </p:spPr>
      </p:sp>
      <p:grpSp>
        <p:nvGrpSpPr>
          <p:cNvPr id="4" name="Group 4"/>
          <p:cNvGrpSpPr/>
          <p:nvPr/>
        </p:nvGrpSpPr>
        <p:grpSpPr>
          <a:xfrm>
            <a:off x="3051152" y="651789"/>
            <a:ext cx="5347416" cy="3178932"/>
            <a:chOff x="0" y="-9525"/>
            <a:chExt cx="14259775" cy="8477152"/>
          </a:xfrm>
        </p:grpSpPr>
        <p:sp>
          <p:nvSpPr>
            <p:cNvPr id="5" name="TextBox 5"/>
            <p:cNvSpPr txBox="1"/>
            <p:nvPr/>
          </p:nvSpPr>
          <p:spPr>
            <a:xfrm>
              <a:off x="0" y="-9525"/>
              <a:ext cx="14259775" cy="8549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520"/>
                </a:lnSpc>
              </a:pPr>
              <a:r>
                <a:rPr lang="en-US" sz="2100" spc="42" dirty="0">
                  <a:solidFill>
                    <a:srgbClr val="96117C"/>
                  </a:solidFill>
                  <a:latin typeface="Raleway Bold"/>
                </a:rPr>
                <a:t>TOULOUSE VERSION NATURE </a:t>
              </a:r>
            </a:p>
          </p:txBody>
        </p:sp>
        <p:sp>
          <p:nvSpPr>
            <p:cNvPr id="6" name="AutoShape 6"/>
            <p:cNvSpPr/>
            <p:nvPr/>
          </p:nvSpPr>
          <p:spPr>
            <a:xfrm>
              <a:off x="0" y="2301305"/>
              <a:ext cx="13927309" cy="30289"/>
            </a:xfrm>
            <a:prstGeom prst="rect">
              <a:avLst/>
            </a:prstGeom>
            <a:solidFill>
              <a:srgbClr val="C61A7A">
                <a:alpha val="69804"/>
              </a:srgbClr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2844096"/>
              <a:ext cx="14259775" cy="7978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560"/>
                </a:lnSpc>
              </a:pPr>
              <a:r>
                <a:rPr lang="en-US" sz="1600" spc="160" dirty="0">
                  <a:solidFill>
                    <a:srgbClr val="C61A7A"/>
                  </a:solidFill>
                  <a:latin typeface="Raleway Bold"/>
                </a:rPr>
                <a:t>EN VILLE ET EN DEHORS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3633824"/>
              <a:ext cx="14259775" cy="48338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380"/>
                </a:lnSpc>
              </a:pPr>
              <a:endParaRPr lang="fr-FR" sz="1400" spc="84" dirty="0">
                <a:solidFill>
                  <a:srgbClr val="000000"/>
                </a:solidFill>
                <a:latin typeface="Raleway"/>
              </a:endParaRPr>
            </a:p>
            <a:p>
              <a:pPr>
                <a:lnSpc>
                  <a:spcPts val="2380"/>
                </a:lnSpc>
              </a:pPr>
              <a:r>
                <a:rPr lang="fr-FR" sz="1400" spc="84" dirty="0">
                  <a:solidFill>
                    <a:srgbClr val="000000"/>
                  </a:solidFill>
                  <a:latin typeface="Raleway"/>
                </a:rPr>
                <a:t>Toulouse ne manque pas d'atouts naturels qui font rimer vacances urbaines et grand bol d'air frais. Les activités en plein air ne sont jamais loin, avec des escapades à proximité pour en profiter le temps d’un weekend prolongé ou de longues vacances.</a:t>
              </a:r>
            </a:p>
          </p:txBody>
        </p:sp>
      </p:grpSp>
      <p:sp>
        <p:nvSpPr>
          <p:cNvPr id="10" name="ZoneTexte 9">
            <a:extLst>
              <a:ext uri="{FF2B5EF4-FFF2-40B4-BE49-F238E27FC236}">
                <a16:creationId xmlns:a16="http://schemas.microsoft.com/office/drawing/2014/main" id="{CF7972F4-1181-4084-A925-FE45BC45D053}"/>
              </a:ext>
            </a:extLst>
          </p:cNvPr>
          <p:cNvSpPr txBox="1"/>
          <p:nvPr/>
        </p:nvSpPr>
        <p:spPr>
          <a:xfrm rot="16200000">
            <a:off x="-378202" y="4356721"/>
            <a:ext cx="1093470" cy="2103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767" dirty="0">
                <a:solidFill>
                  <a:schemeClr val="bg1"/>
                </a:solidFill>
              </a:rPr>
              <a:t>©Patrice </a:t>
            </a:r>
            <a:r>
              <a:rPr lang="fr-FR" sz="767" dirty="0" err="1">
                <a:solidFill>
                  <a:schemeClr val="bg1"/>
                </a:solidFill>
              </a:rPr>
              <a:t>Thébault</a:t>
            </a:r>
            <a:endParaRPr lang="fr-FR" sz="767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screen">
            <a:alphaModFix amt="9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3127186" cy="5143500"/>
          </a:xfrm>
          <a:prstGeom prst="rect">
            <a:avLst/>
          </a:prstGeom>
        </p:spPr>
      </p:pic>
      <p:sp>
        <p:nvSpPr>
          <p:cNvPr id="8" name="AutoShape 3">
            <a:extLst>
              <a:ext uri="{FF2B5EF4-FFF2-40B4-BE49-F238E27FC236}">
                <a16:creationId xmlns:a16="http://schemas.microsoft.com/office/drawing/2014/main" id="{F99E70E6-35E3-4042-8C05-96CA9C24A445}"/>
              </a:ext>
            </a:extLst>
          </p:cNvPr>
          <p:cNvSpPr/>
          <p:nvPr/>
        </p:nvSpPr>
        <p:spPr>
          <a:xfrm rot="-654212">
            <a:off x="2401956" y="-889258"/>
            <a:ext cx="7180724" cy="6611721"/>
          </a:xfrm>
          <a:custGeom>
            <a:avLst/>
            <a:gdLst>
              <a:gd name="connsiteX0" fmla="*/ 0 w 16001730"/>
              <a:gd name="connsiteY0" fmla="*/ 0 h 15574195"/>
              <a:gd name="connsiteX1" fmla="*/ 16001730 w 16001730"/>
              <a:gd name="connsiteY1" fmla="*/ 0 h 15574195"/>
              <a:gd name="connsiteX2" fmla="*/ 16001730 w 16001730"/>
              <a:gd name="connsiteY2" fmla="*/ 15574195 h 15574195"/>
              <a:gd name="connsiteX3" fmla="*/ 0 w 16001730"/>
              <a:gd name="connsiteY3" fmla="*/ 15574195 h 15574195"/>
              <a:gd name="connsiteX4" fmla="*/ 0 w 16001730"/>
              <a:gd name="connsiteY4" fmla="*/ 0 h 15574195"/>
              <a:gd name="connsiteX0" fmla="*/ 0 w 16001730"/>
              <a:gd name="connsiteY0" fmla="*/ 0 h 15574195"/>
              <a:gd name="connsiteX1" fmla="*/ 16001730 w 16001730"/>
              <a:gd name="connsiteY1" fmla="*/ 0 h 15574195"/>
              <a:gd name="connsiteX2" fmla="*/ 16001730 w 16001730"/>
              <a:gd name="connsiteY2" fmla="*/ 15574195 h 15574195"/>
              <a:gd name="connsiteX3" fmla="*/ 11741 w 16001730"/>
              <a:gd name="connsiteY3" fmla="*/ 13015626 h 15574195"/>
              <a:gd name="connsiteX4" fmla="*/ 0 w 16001730"/>
              <a:gd name="connsiteY4" fmla="*/ 0 h 15574195"/>
              <a:gd name="connsiteX0" fmla="*/ 0 w 16001730"/>
              <a:gd name="connsiteY0" fmla="*/ 0 h 15414459"/>
              <a:gd name="connsiteX1" fmla="*/ 16001730 w 16001730"/>
              <a:gd name="connsiteY1" fmla="*/ 0 h 15414459"/>
              <a:gd name="connsiteX2" fmla="*/ 13238867 w 16001730"/>
              <a:gd name="connsiteY2" fmla="*/ 15414459 h 15414459"/>
              <a:gd name="connsiteX3" fmla="*/ 11741 w 16001730"/>
              <a:gd name="connsiteY3" fmla="*/ 13015626 h 15414459"/>
              <a:gd name="connsiteX4" fmla="*/ 0 w 16001730"/>
              <a:gd name="connsiteY4" fmla="*/ 0 h 15414459"/>
              <a:gd name="connsiteX0" fmla="*/ 0 w 16001730"/>
              <a:gd name="connsiteY0" fmla="*/ 0 h 15277615"/>
              <a:gd name="connsiteX1" fmla="*/ 16001730 w 16001730"/>
              <a:gd name="connsiteY1" fmla="*/ 0 h 15277615"/>
              <a:gd name="connsiteX2" fmla="*/ 11883931 w 16001730"/>
              <a:gd name="connsiteY2" fmla="*/ 15277615 h 15277615"/>
              <a:gd name="connsiteX3" fmla="*/ 11741 w 16001730"/>
              <a:gd name="connsiteY3" fmla="*/ 13015626 h 15277615"/>
              <a:gd name="connsiteX4" fmla="*/ 0 w 16001730"/>
              <a:gd name="connsiteY4" fmla="*/ 0 h 15277615"/>
              <a:gd name="connsiteX0" fmla="*/ 0 w 16001730"/>
              <a:gd name="connsiteY0" fmla="*/ 0 h 14353905"/>
              <a:gd name="connsiteX1" fmla="*/ 16001730 w 16001730"/>
              <a:gd name="connsiteY1" fmla="*/ 0 h 14353905"/>
              <a:gd name="connsiteX2" fmla="*/ 12325712 w 16001730"/>
              <a:gd name="connsiteY2" fmla="*/ 14353905 h 14353905"/>
              <a:gd name="connsiteX3" fmla="*/ 11741 w 16001730"/>
              <a:gd name="connsiteY3" fmla="*/ 13015626 h 14353905"/>
              <a:gd name="connsiteX4" fmla="*/ 0 w 16001730"/>
              <a:gd name="connsiteY4" fmla="*/ 0 h 14353905"/>
              <a:gd name="connsiteX0" fmla="*/ 0 w 16001730"/>
              <a:gd name="connsiteY0" fmla="*/ 0 h 14353905"/>
              <a:gd name="connsiteX1" fmla="*/ 16001730 w 16001730"/>
              <a:gd name="connsiteY1" fmla="*/ 0 h 14353905"/>
              <a:gd name="connsiteX2" fmla="*/ 12325712 w 16001730"/>
              <a:gd name="connsiteY2" fmla="*/ 14353905 h 14353905"/>
              <a:gd name="connsiteX3" fmla="*/ 212981 w 16001730"/>
              <a:gd name="connsiteY3" fmla="*/ 11890378 h 14353905"/>
              <a:gd name="connsiteX4" fmla="*/ 0 w 16001730"/>
              <a:gd name="connsiteY4" fmla="*/ 0 h 14353905"/>
              <a:gd name="connsiteX0" fmla="*/ 0 w 16001730"/>
              <a:gd name="connsiteY0" fmla="*/ 0 h 14353905"/>
              <a:gd name="connsiteX1" fmla="*/ 16001730 w 16001730"/>
              <a:gd name="connsiteY1" fmla="*/ 0 h 14353905"/>
              <a:gd name="connsiteX2" fmla="*/ 12325712 w 16001730"/>
              <a:gd name="connsiteY2" fmla="*/ 14353905 h 14353905"/>
              <a:gd name="connsiteX3" fmla="*/ 240028 w 16001730"/>
              <a:gd name="connsiteY3" fmla="*/ 11911108 h 14353905"/>
              <a:gd name="connsiteX4" fmla="*/ 0 w 16001730"/>
              <a:gd name="connsiteY4" fmla="*/ 0 h 14353905"/>
              <a:gd name="connsiteX0" fmla="*/ 0 w 16001730"/>
              <a:gd name="connsiteY0" fmla="*/ 0 h 14353905"/>
              <a:gd name="connsiteX1" fmla="*/ 16001730 w 16001730"/>
              <a:gd name="connsiteY1" fmla="*/ 0 h 14353905"/>
              <a:gd name="connsiteX2" fmla="*/ 12325712 w 16001730"/>
              <a:gd name="connsiteY2" fmla="*/ 14353905 h 14353905"/>
              <a:gd name="connsiteX3" fmla="*/ 265294 w 16001730"/>
              <a:gd name="connsiteY3" fmla="*/ 12102217 h 14353905"/>
              <a:gd name="connsiteX4" fmla="*/ 0 w 16001730"/>
              <a:gd name="connsiteY4" fmla="*/ 0 h 14353905"/>
              <a:gd name="connsiteX0" fmla="*/ 0 w 15996345"/>
              <a:gd name="connsiteY0" fmla="*/ 1180571 h 14353905"/>
              <a:gd name="connsiteX1" fmla="*/ 15996345 w 15996345"/>
              <a:gd name="connsiteY1" fmla="*/ 0 h 14353905"/>
              <a:gd name="connsiteX2" fmla="*/ 12320327 w 15996345"/>
              <a:gd name="connsiteY2" fmla="*/ 14353905 h 14353905"/>
              <a:gd name="connsiteX3" fmla="*/ 259909 w 15996345"/>
              <a:gd name="connsiteY3" fmla="*/ 12102217 h 14353905"/>
              <a:gd name="connsiteX4" fmla="*/ 0 w 15996345"/>
              <a:gd name="connsiteY4" fmla="*/ 1180571 h 14353905"/>
              <a:gd name="connsiteX0" fmla="*/ 0 w 13097955"/>
              <a:gd name="connsiteY0" fmla="*/ 0 h 13173334"/>
              <a:gd name="connsiteX1" fmla="*/ 13097955 w 13097955"/>
              <a:gd name="connsiteY1" fmla="*/ 3149960 h 13173334"/>
              <a:gd name="connsiteX2" fmla="*/ 12320327 w 13097955"/>
              <a:gd name="connsiteY2" fmla="*/ 13173334 h 13173334"/>
              <a:gd name="connsiteX3" fmla="*/ 259909 w 13097955"/>
              <a:gd name="connsiteY3" fmla="*/ 10921646 h 13173334"/>
              <a:gd name="connsiteX4" fmla="*/ 0 w 13097955"/>
              <a:gd name="connsiteY4" fmla="*/ 0 h 13173334"/>
              <a:gd name="connsiteX0" fmla="*/ 0 w 14361448"/>
              <a:gd name="connsiteY0" fmla="*/ 0 h 13173334"/>
              <a:gd name="connsiteX1" fmla="*/ 14361448 w 14361448"/>
              <a:gd name="connsiteY1" fmla="*/ 3036387 h 13173334"/>
              <a:gd name="connsiteX2" fmla="*/ 12320327 w 14361448"/>
              <a:gd name="connsiteY2" fmla="*/ 13173334 h 13173334"/>
              <a:gd name="connsiteX3" fmla="*/ 259909 w 14361448"/>
              <a:gd name="connsiteY3" fmla="*/ 10921646 h 13173334"/>
              <a:gd name="connsiteX4" fmla="*/ 0 w 14361448"/>
              <a:gd name="connsiteY4" fmla="*/ 0 h 13173334"/>
              <a:gd name="connsiteX0" fmla="*/ 0 w 14361448"/>
              <a:gd name="connsiteY0" fmla="*/ 0 h 13223442"/>
              <a:gd name="connsiteX1" fmla="*/ 14361448 w 14361448"/>
              <a:gd name="connsiteY1" fmla="*/ 3036387 h 13223442"/>
              <a:gd name="connsiteX2" fmla="*/ 12419315 w 14361448"/>
              <a:gd name="connsiteY2" fmla="*/ 13223442 h 13223442"/>
              <a:gd name="connsiteX3" fmla="*/ 259909 w 14361448"/>
              <a:gd name="connsiteY3" fmla="*/ 10921646 h 13223442"/>
              <a:gd name="connsiteX4" fmla="*/ 0 w 14361448"/>
              <a:gd name="connsiteY4" fmla="*/ 0 h 13223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361448" h="13223442">
                <a:moveTo>
                  <a:pt x="0" y="0"/>
                </a:moveTo>
                <a:lnTo>
                  <a:pt x="14361448" y="3036387"/>
                </a:lnTo>
                <a:lnTo>
                  <a:pt x="12419315" y="13223442"/>
                </a:lnTo>
                <a:lnTo>
                  <a:pt x="259909" y="10921646"/>
                </a:lnTo>
                <a:cubicBezTo>
                  <a:pt x="255995" y="6583104"/>
                  <a:pt x="3914" y="4338542"/>
                  <a:pt x="0" y="0"/>
                </a:cubicBezTo>
                <a:close/>
              </a:path>
            </a:pathLst>
          </a:custGeom>
          <a:solidFill>
            <a:srgbClr val="FFFFFF"/>
          </a:solidFill>
        </p:spPr>
      </p:sp>
      <p:sp>
        <p:nvSpPr>
          <p:cNvPr id="5" name="AutoShape 5"/>
          <p:cNvSpPr/>
          <p:nvPr/>
        </p:nvSpPr>
        <p:spPr>
          <a:xfrm>
            <a:off x="3518119" y="2875046"/>
            <a:ext cx="5222741" cy="20884"/>
          </a:xfrm>
          <a:prstGeom prst="rect">
            <a:avLst/>
          </a:prstGeom>
          <a:solidFill>
            <a:srgbClr val="C61A7A">
              <a:alpha val="69804"/>
            </a:srgbClr>
          </a:solidFill>
        </p:spPr>
      </p:sp>
      <p:sp>
        <p:nvSpPr>
          <p:cNvPr id="6" name="TextBox 6"/>
          <p:cNvSpPr txBox="1"/>
          <p:nvPr/>
        </p:nvSpPr>
        <p:spPr>
          <a:xfrm>
            <a:off x="3518119" y="1773297"/>
            <a:ext cx="5223591" cy="974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40"/>
              </a:lnSpc>
            </a:pPr>
            <a:r>
              <a:rPr lang="en-US" sz="3200" spc="64" dirty="0">
                <a:solidFill>
                  <a:srgbClr val="96117C"/>
                </a:solidFill>
                <a:latin typeface="Raleway Bold"/>
              </a:rPr>
              <a:t>SCIENCES, ASTRO &amp; AVENTURE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518119" y="3143250"/>
            <a:ext cx="5004516" cy="3241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30"/>
              </a:lnSpc>
            </a:pPr>
            <a:r>
              <a:rPr lang="fr-FR" sz="2100" spc="105" dirty="0">
                <a:solidFill>
                  <a:srgbClr val="C61A7A"/>
                </a:solidFill>
                <a:latin typeface="Raleway"/>
              </a:rPr>
              <a:t>Toulouse pour les explorateurs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467B1F90-7EF2-4F8F-813B-F8705FC80BCE}"/>
              </a:ext>
            </a:extLst>
          </p:cNvPr>
          <p:cNvSpPr txBox="1"/>
          <p:nvPr/>
        </p:nvSpPr>
        <p:spPr>
          <a:xfrm rot="16200000">
            <a:off x="-378202" y="4356721"/>
            <a:ext cx="1093470" cy="2103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767" dirty="0">
                <a:solidFill>
                  <a:schemeClr val="bg1"/>
                </a:solidFill>
              </a:rPr>
              <a:t>©</a:t>
            </a:r>
            <a:r>
              <a:rPr lang="fr-FR" sz="767" dirty="0" err="1">
                <a:solidFill>
                  <a:schemeClr val="bg1"/>
                </a:solidFill>
              </a:rPr>
              <a:t>HapTag</a:t>
            </a:r>
            <a:endParaRPr lang="fr-FR" sz="767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2" cstate="screen">
            <a:alphaModFix amt="9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158" b="34006"/>
          <a:stretch/>
        </p:blipFill>
        <p:spPr>
          <a:xfrm>
            <a:off x="3652269" y="0"/>
            <a:ext cx="5506972" cy="5143500"/>
          </a:xfrm>
          <a:prstGeom prst="rect">
            <a:avLst/>
          </a:prstGeom>
        </p:spPr>
      </p:pic>
      <p:sp>
        <p:nvSpPr>
          <p:cNvPr id="7" name="AutoShape 3">
            <a:extLst>
              <a:ext uri="{FF2B5EF4-FFF2-40B4-BE49-F238E27FC236}">
                <a16:creationId xmlns:a16="http://schemas.microsoft.com/office/drawing/2014/main" id="{E3CF59A4-B6B3-4C2F-BD35-E6015A2AEF81}"/>
              </a:ext>
            </a:extLst>
          </p:cNvPr>
          <p:cNvSpPr/>
          <p:nvPr/>
        </p:nvSpPr>
        <p:spPr>
          <a:xfrm rot="-654212">
            <a:off x="-473874" y="-331451"/>
            <a:ext cx="4695808" cy="5987664"/>
          </a:xfrm>
          <a:custGeom>
            <a:avLst/>
            <a:gdLst>
              <a:gd name="connsiteX0" fmla="*/ 0 w 10682662"/>
              <a:gd name="connsiteY0" fmla="*/ 0 h 15096156"/>
              <a:gd name="connsiteX1" fmla="*/ 10682662 w 10682662"/>
              <a:gd name="connsiteY1" fmla="*/ 0 h 15096156"/>
              <a:gd name="connsiteX2" fmla="*/ 10682662 w 10682662"/>
              <a:gd name="connsiteY2" fmla="*/ 15096156 h 15096156"/>
              <a:gd name="connsiteX3" fmla="*/ 0 w 10682662"/>
              <a:gd name="connsiteY3" fmla="*/ 15096156 h 15096156"/>
              <a:gd name="connsiteX4" fmla="*/ 0 w 10682662"/>
              <a:gd name="connsiteY4" fmla="*/ 0 h 15096156"/>
              <a:gd name="connsiteX0" fmla="*/ 0 w 10790767"/>
              <a:gd name="connsiteY0" fmla="*/ 0 h 15096156"/>
              <a:gd name="connsiteX1" fmla="*/ 10790767 w 10790767"/>
              <a:gd name="connsiteY1" fmla="*/ 2178130 h 15096156"/>
              <a:gd name="connsiteX2" fmla="*/ 10682662 w 10790767"/>
              <a:gd name="connsiteY2" fmla="*/ 15096156 h 15096156"/>
              <a:gd name="connsiteX3" fmla="*/ 0 w 10790767"/>
              <a:gd name="connsiteY3" fmla="*/ 15096156 h 15096156"/>
              <a:gd name="connsiteX4" fmla="*/ 0 w 10790767"/>
              <a:gd name="connsiteY4" fmla="*/ 0 h 15096156"/>
              <a:gd name="connsiteX0" fmla="*/ 3963657 w 10790767"/>
              <a:gd name="connsiteY0" fmla="*/ 0 h 13354850"/>
              <a:gd name="connsiteX1" fmla="*/ 10790767 w 10790767"/>
              <a:gd name="connsiteY1" fmla="*/ 436824 h 13354850"/>
              <a:gd name="connsiteX2" fmla="*/ 10682662 w 10790767"/>
              <a:gd name="connsiteY2" fmla="*/ 13354850 h 13354850"/>
              <a:gd name="connsiteX3" fmla="*/ 0 w 10790767"/>
              <a:gd name="connsiteY3" fmla="*/ 13354850 h 13354850"/>
              <a:gd name="connsiteX4" fmla="*/ 3963657 w 10790767"/>
              <a:gd name="connsiteY4" fmla="*/ 0 h 13354850"/>
              <a:gd name="connsiteX0" fmla="*/ 3563038 w 10790767"/>
              <a:gd name="connsiteY0" fmla="*/ 0 h 13369942"/>
              <a:gd name="connsiteX1" fmla="*/ 10790767 w 10790767"/>
              <a:gd name="connsiteY1" fmla="*/ 451916 h 13369942"/>
              <a:gd name="connsiteX2" fmla="*/ 10682662 w 10790767"/>
              <a:gd name="connsiteY2" fmla="*/ 13369942 h 13369942"/>
              <a:gd name="connsiteX3" fmla="*/ 0 w 10790767"/>
              <a:gd name="connsiteY3" fmla="*/ 13369942 h 13369942"/>
              <a:gd name="connsiteX4" fmla="*/ 3563038 w 10790767"/>
              <a:gd name="connsiteY4" fmla="*/ 0 h 13369942"/>
              <a:gd name="connsiteX0" fmla="*/ 3563038 w 10811795"/>
              <a:gd name="connsiteY0" fmla="*/ 0 h 13369942"/>
              <a:gd name="connsiteX1" fmla="*/ 10811795 w 10811795"/>
              <a:gd name="connsiteY1" fmla="*/ 1309576 h 13369942"/>
              <a:gd name="connsiteX2" fmla="*/ 10682662 w 10811795"/>
              <a:gd name="connsiteY2" fmla="*/ 13369942 h 13369942"/>
              <a:gd name="connsiteX3" fmla="*/ 0 w 10811795"/>
              <a:gd name="connsiteY3" fmla="*/ 13369942 h 13369942"/>
              <a:gd name="connsiteX4" fmla="*/ 3563038 w 10811795"/>
              <a:gd name="connsiteY4" fmla="*/ 0 h 13369942"/>
              <a:gd name="connsiteX0" fmla="*/ 3563038 w 10808361"/>
              <a:gd name="connsiteY0" fmla="*/ 0 h 13369942"/>
              <a:gd name="connsiteX1" fmla="*/ 10808361 w 10808361"/>
              <a:gd name="connsiteY1" fmla="*/ 1246834 h 13369942"/>
              <a:gd name="connsiteX2" fmla="*/ 10682662 w 10808361"/>
              <a:gd name="connsiteY2" fmla="*/ 13369942 h 13369942"/>
              <a:gd name="connsiteX3" fmla="*/ 0 w 10808361"/>
              <a:gd name="connsiteY3" fmla="*/ 13369942 h 13369942"/>
              <a:gd name="connsiteX4" fmla="*/ 3563038 w 10808361"/>
              <a:gd name="connsiteY4" fmla="*/ 0 h 13369942"/>
              <a:gd name="connsiteX0" fmla="*/ 3563038 w 10808361"/>
              <a:gd name="connsiteY0" fmla="*/ 0 h 13369942"/>
              <a:gd name="connsiteX1" fmla="*/ 10808361 w 10808361"/>
              <a:gd name="connsiteY1" fmla="*/ 1246834 h 13369942"/>
              <a:gd name="connsiteX2" fmla="*/ 10048753 w 10808361"/>
              <a:gd name="connsiteY2" fmla="*/ 12068296 h 13369942"/>
              <a:gd name="connsiteX3" fmla="*/ 0 w 10808361"/>
              <a:gd name="connsiteY3" fmla="*/ 13369942 h 13369942"/>
              <a:gd name="connsiteX4" fmla="*/ 3563038 w 10808361"/>
              <a:gd name="connsiteY4" fmla="*/ 0 h 13369942"/>
              <a:gd name="connsiteX0" fmla="*/ 3563038 w 10808361"/>
              <a:gd name="connsiteY0" fmla="*/ 0 h 13369942"/>
              <a:gd name="connsiteX1" fmla="*/ 10808361 w 10808361"/>
              <a:gd name="connsiteY1" fmla="*/ 1246834 h 13369942"/>
              <a:gd name="connsiteX2" fmla="*/ 8219858 w 10808361"/>
              <a:gd name="connsiteY2" fmla="*/ 10846859 h 13369942"/>
              <a:gd name="connsiteX3" fmla="*/ 0 w 10808361"/>
              <a:gd name="connsiteY3" fmla="*/ 13369942 h 13369942"/>
              <a:gd name="connsiteX4" fmla="*/ 3563038 w 10808361"/>
              <a:gd name="connsiteY4" fmla="*/ 0 h 13369942"/>
              <a:gd name="connsiteX0" fmla="*/ 3563038 w 10935793"/>
              <a:gd name="connsiteY0" fmla="*/ 0 h 13369942"/>
              <a:gd name="connsiteX1" fmla="*/ 10808361 w 10935793"/>
              <a:gd name="connsiteY1" fmla="*/ 1246834 h 13369942"/>
              <a:gd name="connsiteX2" fmla="*/ 10935793 w 10935793"/>
              <a:gd name="connsiteY2" fmla="*/ 11975327 h 13369942"/>
              <a:gd name="connsiteX3" fmla="*/ 0 w 10935793"/>
              <a:gd name="connsiteY3" fmla="*/ 13369942 h 13369942"/>
              <a:gd name="connsiteX4" fmla="*/ 3563038 w 10935793"/>
              <a:gd name="connsiteY4" fmla="*/ 0 h 13369942"/>
              <a:gd name="connsiteX0" fmla="*/ 0 w 7372755"/>
              <a:gd name="connsiteY0" fmla="*/ 0 h 11975327"/>
              <a:gd name="connsiteX1" fmla="*/ 7245323 w 7372755"/>
              <a:gd name="connsiteY1" fmla="*/ 1246834 h 11975327"/>
              <a:gd name="connsiteX2" fmla="*/ 7372755 w 7372755"/>
              <a:gd name="connsiteY2" fmla="*/ 11975327 h 11975327"/>
              <a:gd name="connsiteX3" fmla="*/ 59052 w 7372755"/>
              <a:gd name="connsiteY3" fmla="*/ 10358353 h 11975327"/>
              <a:gd name="connsiteX4" fmla="*/ 0 w 7372755"/>
              <a:gd name="connsiteY4" fmla="*/ 0 h 11975327"/>
              <a:gd name="connsiteX0" fmla="*/ 2018861 w 9391616"/>
              <a:gd name="connsiteY0" fmla="*/ 0 h 11975327"/>
              <a:gd name="connsiteX1" fmla="*/ 9264184 w 9391616"/>
              <a:gd name="connsiteY1" fmla="*/ 1246834 h 11975327"/>
              <a:gd name="connsiteX2" fmla="*/ 9391616 w 9391616"/>
              <a:gd name="connsiteY2" fmla="*/ 11975327 h 11975327"/>
              <a:gd name="connsiteX3" fmla="*/ 0 w 9391616"/>
              <a:gd name="connsiteY3" fmla="*/ 10268480 h 11975327"/>
              <a:gd name="connsiteX4" fmla="*/ 2018861 w 9391616"/>
              <a:gd name="connsiteY4" fmla="*/ 0 h 11975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91616" h="11975327">
                <a:moveTo>
                  <a:pt x="2018861" y="0"/>
                </a:moveTo>
                <a:lnTo>
                  <a:pt x="9264184" y="1246834"/>
                </a:lnTo>
                <a:lnTo>
                  <a:pt x="9391616" y="11975327"/>
                </a:lnTo>
                <a:lnTo>
                  <a:pt x="0" y="10268480"/>
                </a:lnTo>
                <a:lnTo>
                  <a:pt x="2018861" y="0"/>
                </a:lnTo>
                <a:close/>
              </a:path>
            </a:pathLst>
          </a:custGeom>
          <a:solidFill>
            <a:srgbClr val="96117C"/>
          </a:solidFill>
        </p:spPr>
      </p:sp>
      <p:sp>
        <p:nvSpPr>
          <p:cNvPr id="4" name="TextBox 4"/>
          <p:cNvSpPr txBox="1"/>
          <p:nvPr/>
        </p:nvSpPr>
        <p:spPr>
          <a:xfrm>
            <a:off x="514350" y="1638196"/>
            <a:ext cx="3137918" cy="1461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40"/>
              </a:lnSpc>
            </a:pPr>
            <a:r>
              <a:rPr lang="en-US" sz="3200" spc="64" dirty="0">
                <a:solidFill>
                  <a:srgbClr val="FFFFFF"/>
                </a:solidFill>
                <a:latin typeface="Raleway Bold"/>
              </a:rPr>
              <a:t>MUSEUM &amp; </a:t>
            </a:r>
          </a:p>
          <a:p>
            <a:pPr>
              <a:lnSpc>
                <a:spcPts val="3840"/>
              </a:lnSpc>
            </a:pPr>
            <a:r>
              <a:rPr lang="en-US" sz="3200" spc="64" dirty="0">
                <a:solidFill>
                  <a:srgbClr val="FFFFFF"/>
                </a:solidFill>
                <a:latin typeface="Raleway Bold"/>
              </a:rPr>
              <a:t>QUAI DES SAVOIRS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514350" y="926043"/>
            <a:ext cx="3022673" cy="2987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70"/>
              </a:lnSpc>
            </a:pPr>
            <a:r>
              <a:rPr lang="en-US" sz="1900" spc="95">
                <a:solidFill>
                  <a:srgbClr val="FFFFFF"/>
                </a:solidFill>
                <a:latin typeface="Raleway"/>
              </a:rPr>
              <a:t>Nature &amp; découvertes</a:t>
            </a:r>
          </a:p>
        </p:txBody>
      </p:sp>
      <p:sp>
        <p:nvSpPr>
          <p:cNvPr id="6" name="AutoShape 6"/>
          <p:cNvSpPr/>
          <p:nvPr/>
        </p:nvSpPr>
        <p:spPr>
          <a:xfrm>
            <a:off x="514350" y="3300203"/>
            <a:ext cx="590551" cy="38101"/>
          </a:xfrm>
          <a:prstGeom prst="rect">
            <a:avLst/>
          </a:prstGeom>
          <a:solidFill>
            <a:srgbClr val="EBEFFE"/>
          </a:solidFill>
        </p:spPr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C594D7BF-9AF0-4895-ACE6-F807AB6404F4}"/>
              </a:ext>
            </a:extLst>
          </p:cNvPr>
          <p:cNvSpPr txBox="1"/>
          <p:nvPr/>
        </p:nvSpPr>
        <p:spPr>
          <a:xfrm rot="16200000">
            <a:off x="8356719" y="4349559"/>
            <a:ext cx="1251397" cy="2103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767" dirty="0">
                <a:solidFill>
                  <a:schemeClr val="bg1"/>
                </a:solidFill>
              </a:rPr>
              <a:t>© </a:t>
            </a:r>
            <a:r>
              <a:rPr lang="fr-FR" sz="767" dirty="0" err="1">
                <a:solidFill>
                  <a:schemeClr val="bg1"/>
                </a:solidFill>
              </a:rPr>
              <a:t>HapTag</a:t>
            </a:r>
            <a:endParaRPr lang="fr-FR" sz="767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Une image contenant ciel, extérieur, personne&#10;&#10;Description générée automatiquement">
            <a:extLst>
              <a:ext uri="{FF2B5EF4-FFF2-40B4-BE49-F238E27FC236}">
                <a16:creationId xmlns:a16="http://schemas.microsoft.com/office/drawing/2014/main" id="{892513B2-4B2F-4A83-B490-A37CE1FD7A6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5" t="-74" r="-14063" b="147"/>
          <a:stretch/>
        </p:blipFill>
        <p:spPr>
          <a:xfrm>
            <a:off x="0" y="-3810"/>
            <a:ext cx="5543551" cy="5143500"/>
          </a:xfrm>
          <a:prstGeom prst="rect">
            <a:avLst/>
          </a:prstGeom>
        </p:spPr>
      </p:pic>
      <p:sp>
        <p:nvSpPr>
          <p:cNvPr id="11" name="AutoShape 3">
            <a:extLst>
              <a:ext uri="{FF2B5EF4-FFF2-40B4-BE49-F238E27FC236}">
                <a16:creationId xmlns:a16="http://schemas.microsoft.com/office/drawing/2014/main" id="{5262E339-F77C-4C7D-B90E-FFCFBBAE26FD}"/>
              </a:ext>
            </a:extLst>
          </p:cNvPr>
          <p:cNvSpPr/>
          <p:nvPr/>
        </p:nvSpPr>
        <p:spPr>
          <a:xfrm rot="495305">
            <a:off x="4461469" y="-1313388"/>
            <a:ext cx="5341331" cy="7548078"/>
          </a:xfrm>
          <a:prstGeom prst="rect">
            <a:avLst/>
          </a:prstGeom>
          <a:solidFill>
            <a:srgbClr val="96117C"/>
          </a:solidFill>
        </p:spPr>
      </p:sp>
      <p:sp>
        <p:nvSpPr>
          <p:cNvPr id="12" name="AutoShape 4">
            <a:extLst>
              <a:ext uri="{FF2B5EF4-FFF2-40B4-BE49-F238E27FC236}">
                <a16:creationId xmlns:a16="http://schemas.microsoft.com/office/drawing/2014/main" id="{2E33D5CF-1744-4CCE-B4EA-65222E15C734}"/>
              </a:ext>
            </a:extLst>
          </p:cNvPr>
          <p:cNvSpPr/>
          <p:nvPr/>
        </p:nvSpPr>
        <p:spPr>
          <a:xfrm>
            <a:off x="8040804" y="2535758"/>
            <a:ext cx="590551" cy="38101"/>
          </a:xfrm>
          <a:prstGeom prst="rect">
            <a:avLst/>
          </a:prstGeom>
          <a:solidFill>
            <a:srgbClr val="EBEFFE"/>
          </a:solidFill>
        </p:spPr>
      </p:sp>
      <p:sp>
        <p:nvSpPr>
          <p:cNvPr id="13" name="TextBox 5">
            <a:extLst>
              <a:ext uri="{FF2B5EF4-FFF2-40B4-BE49-F238E27FC236}">
                <a16:creationId xmlns:a16="http://schemas.microsoft.com/office/drawing/2014/main" id="{E43B894B-0A37-4FE3-9AE9-0D516AA7BF6E}"/>
              </a:ext>
            </a:extLst>
          </p:cNvPr>
          <p:cNvSpPr txBox="1"/>
          <p:nvPr/>
        </p:nvSpPr>
        <p:spPr>
          <a:xfrm>
            <a:off x="5177710" y="1387877"/>
            <a:ext cx="3461265" cy="974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840"/>
              </a:lnSpc>
            </a:pPr>
            <a:r>
              <a:rPr lang="en-US" sz="3200" spc="64" dirty="0">
                <a:solidFill>
                  <a:srgbClr val="EBEFFE"/>
                </a:solidFill>
                <a:latin typeface="Raleway Bold"/>
              </a:rPr>
              <a:t>LA HALLE DE LA MACHINE</a:t>
            </a:r>
          </a:p>
        </p:txBody>
      </p:sp>
      <p:sp>
        <p:nvSpPr>
          <p:cNvPr id="14" name="TextBox 6">
            <a:extLst>
              <a:ext uri="{FF2B5EF4-FFF2-40B4-BE49-F238E27FC236}">
                <a16:creationId xmlns:a16="http://schemas.microsoft.com/office/drawing/2014/main" id="{A9E29908-3768-49B5-94FD-358836643E6A}"/>
              </a:ext>
            </a:extLst>
          </p:cNvPr>
          <p:cNvSpPr txBox="1"/>
          <p:nvPr/>
        </p:nvSpPr>
        <p:spPr>
          <a:xfrm>
            <a:off x="5029200" y="666632"/>
            <a:ext cx="3600450" cy="2987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2470"/>
              </a:lnSpc>
            </a:pPr>
            <a:r>
              <a:rPr lang="fr-FR" sz="1900" spc="95" dirty="0">
                <a:solidFill>
                  <a:srgbClr val="EBEFFE"/>
                </a:solidFill>
                <a:latin typeface="Raleway"/>
              </a:rPr>
              <a:t>Au cœur de l’imaginaire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9B134858-4344-4B28-BE7B-7A862CD7940A}"/>
              </a:ext>
            </a:extLst>
          </p:cNvPr>
          <p:cNvSpPr txBox="1"/>
          <p:nvPr/>
        </p:nvSpPr>
        <p:spPr>
          <a:xfrm rot="16200000">
            <a:off x="-457166" y="4235260"/>
            <a:ext cx="1251397" cy="2103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767" dirty="0">
                <a:solidFill>
                  <a:schemeClr val="bg1"/>
                </a:solidFill>
              </a:rPr>
              <a:t>© Arnaud </a:t>
            </a:r>
            <a:r>
              <a:rPr lang="fr-FR" sz="767" dirty="0" err="1">
                <a:solidFill>
                  <a:schemeClr val="bg1"/>
                </a:solidFill>
              </a:rPr>
              <a:t>Späni</a:t>
            </a:r>
            <a:endParaRPr lang="fr-FR" sz="767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81131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personne&#10;&#10;Description générée automatiquement">
            <a:extLst>
              <a:ext uri="{FF2B5EF4-FFF2-40B4-BE49-F238E27FC236}">
                <a16:creationId xmlns:a16="http://schemas.microsoft.com/office/drawing/2014/main" id="{68F98011-DC97-4381-82D2-DC2D927D05E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941" y="2381"/>
            <a:ext cx="7711679" cy="5141119"/>
          </a:xfrm>
          <a:prstGeom prst="rect">
            <a:avLst/>
          </a:prstGeom>
        </p:spPr>
      </p:pic>
      <p:sp>
        <p:nvSpPr>
          <p:cNvPr id="7" name="AutoShape 3">
            <a:extLst>
              <a:ext uri="{FF2B5EF4-FFF2-40B4-BE49-F238E27FC236}">
                <a16:creationId xmlns:a16="http://schemas.microsoft.com/office/drawing/2014/main" id="{3976E531-F300-467E-8387-B1D644B650D4}"/>
              </a:ext>
            </a:extLst>
          </p:cNvPr>
          <p:cNvSpPr/>
          <p:nvPr/>
        </p:nvSpPr>
        <p:spPr>
          <a:xfrm rot="-654212">
            <a:off x="-473874" y="-331451"/>
            <a:ext cx="4695808" cy="5987664"/>
          </a:xfrm>
          <a:custGeom>
            <a:avLst/>
            <a:gdLst>
              <a:gd name="connsiteX0" fmla="*/ 0 w 10682662"/>
              <a:gd name="connsiteY0" fmla="*/ 0 h 15096156"/>
              <a:gd name="connsiteX1" fmla="*/ 10682662 w 10682662"/>
              <a:gd name="connsiteY1" fmla="*/ 0 h 15096156"/>
              <a:gd name="connsiteX2" fmla="*/ 10682662 w 10682662"/>
              <a:gd name="connsiteY2" fmla="*/ 15096156 h 15096156"/>
              <a:gd name="connsiteX3" fmla="*/ 0 w 10682662"/>
              <a:gd name="connsiteY3" fmla="*/ 15096156 h 15096156"/>
              <a:gd name="connsiteX4" fmla="*/ 0 w 10682662"/>
              <a:gd name="connsiteY4" fmla="*/ 0 h 15096156"/>
              <a:gd name="connsiteX0" fmla="*/ 0 w 10790767"/>
              <a:gd name="connsiteY0" fmla="*/ 0 h 15096156"/>
              <a:gd name="connsiteX1" fmla="*/ 10790767 w 10790767"/>
              <a:gd name="connsiteY1" fmla="*/ 2178130 h 15096156"/>
              <a:gd name="connsiteX2" fmla="*/ 10682662 w 10790767"/>
              <a:gd name="connsiteY2" fmla="*/ 15096156 h 15096156"/>
              <a:gd name="connsiteX3" fmla="*/ 0 w 10790767"/>
              <a:gd name="connsiteY3" fmla="*/ 15096156 h 15096156"/>
              <a:gd name="connsiteX4" fmla="*/ 0 w 10790767"/>
              <a:gd name="connsiteY4" fmla="*/ 0 h 15096156"/>
              <a:gd name="connsiteX0" fmla="*/ 3963657 w 10790767"/>
              <a:gd name="connsiteY0" fmla="*/ 0 h 13354850"/>
              <a:gd name="connsiteX1" fmla="*/ 10790767 w 10790767"/>
              <a:gd name="connsiteY1" fmla="*/ 436824 h 13354850"/>
              <a:gd name="connsiteX2" fmla="*/ 10682662 w 10790767"/>
              <a:gd name="connsiteY2" fmla="*/ 13354850 h 13354850"/>
              <a:gd name="connsiteX3" fmla="*/ 0 w 10790767"/>
              <a:gd name="connsiteY3" fmla="*/ 13354850 h 13354850"/>
              <a:gd name="connsiteX4" fmla="*/ 3963657 w 10790767"/>
              <a:gd name="connsiteY4" fmla="*/ 0 h 13354850"/>
              <a:gd name="connsiteX0" fmla="*/ 3563038 w 10790767"/>
              <a:gd name="connsiteY0" fmla="*/ 0 h 13369942"/>
              <a:gd name="connsiteX1" fmla="*/ 10790767 w 10790767"/>
              <a:gd name="connsiteY1" fmla="*/ 451916 h 13369942"/>
              <a:gd name="connsiteX2" fmla="*/ 10682662 w 10790767"/>
              <a:gd name="connsiteY2" fmla="*/ 13369942 h 13369942"/>
              <a:gd name="connsiteX3" fmla="*/ 0 w 10790767"/>
              <a:gd name="connsiteY3" fmla="*/ 13369942 h 13369942"/>
              <a:gd name="connsiteX4" fmla="*/ 3563038 w 10790767"/>
              <a:gd name="connsiteY4" fmla="*/ 0 h 13369942"/>
              <a:gd name="connsiteX0" fmla="*/ 3563038 w 10811795"/>
              <a:gd name="connsiteY0" fmla="*/ 0 h 13369942"/>
              <a:gd name="connsiteX1" fmla="*/ 10811795 w 10811795"/>
              <a:gd name="connsiteY1" fmla="*/ 1309576 h 13369942"/>
              <a:gd name="connsiteX2" fmla="*/ 10682662 w 10811795"/>
              <a:gd name="connsiteY2" fmla="*/ 13369942 h 13369942"/>
              <a:gd name="connsiteX3" fmla="*/ 0 w 10811795"/>
              <a:gd name="connsiteY3" fmla="*/ 13369942 h 13369942"/>
              <a:gd name="connsiteX4" fmla="*/ 3563038 w 10811795"/>
              <a:gd name="connsiteY4" fmla="*/ 0 h 13369942"/>
              <a:gd name="connsiteX0" fmla="*/ 3563038 w 10808361"/>
              <a:gd name="connsiteY0" fmla="*/ 0 h 13369942"/>
              <a:gd name="connsiteX1" fmla="*/ 10808361 w 10808361"/>
              <a:gd name="connsiteY1" fmla="*/ 1246834 h 13369942"/>
              <a:gd name="connsiteX2" fmla="*/ 10682662 w 10808361"/>
              <a:gd name="connsiteY2" fmla="*/ 13369942 h 13369942"/>
              <a:gd name="connsiteX3" fmla="*/ 0 w 10808361"/>
              <a:gd name="connsiteY3" fmla="*/ 13369942 h 13369942"/>
              <a:gd name="connsiteX4" fmla="*/ 3563038 w 10808361"/>
              <a:gd name="connsiteY4" fmla="*/ 0 h 13369942"/>
              <a:gd name="connsiteX0" fmla="*/ 3563038 w 10808361"/>
              <a:gd name="connsiteY0" fmla="*/ 0 h 13369942"/>
              <a:gd name="connsiteX1" fmla="*/ 10808361 w 10808361"/>
              <a:gd name="connsiteY1" fmla="*/ 1246834 h 13369942"/>
              <a:gd name="connsiteX2" fmla="*/ 10048753 w 10808361"/>
              <a:gd name="connsiteY2" fmla="*/ 12068296 h 13369942"/>
              <a:gd name="connsiteX3" fmla="*/ 0 w 10808361"/>
              <a:gd name="connsiteY3" fmla="*/ 13369942 h 13369942"/>
              <a:gd name="connsiteX4" fmla="*/ 3563038 w 10808361"/>
              <a:gd name="connsiteY4" fmla="*/ 0 h 13369942"/>
              <a:gd name="connsiteX0" fmla="*/ 3563038 w 10808361"/>
              <a:gd name="connsiteY0" fmla="*/ 0 h 13369942"/>
              <a:gd name="connsiteX1" fmla="*/ 10808361 w 10808361"/>
              <a:gd name="connsiteY1" fmla="*/ 1246834 h 13369942"/>
              <a:gd name="connsiteX2" fmla="*/ 8219858 w 10808361"/>
              <a:gd name="connsiteY2" fmla="*/ 10846859 h 13369942"/>
              <a:gd name="connsiteX3" fmla="*/ 0 w 10808361"/>
              <a:gd name="connsiteY3" fmla="*/ 13369942 h 13369942"/>
              <a:gd name="connsiteX4" fmla="*/ 3563038 w 10808361"/>
              <a:gd name="connsiteY4" fmla="*/ 0 h 13369942"/>
              <a:gd name="connsiteX0" fmla="*/ 3563038 w 10935793"/>
              <a:gd name="connsiteY0" fmla="*/ 0 h 13369942"/>
              <a:gd name="connsiteX1" fmla="*/ 10808361 w 10935793"/>
              <a:gd name="connsiteY1" fmla="*/ 1246834 h 13369942"/>
              <a:gd name="connsiteX2" fmla="*/ 10935793 w 10935793"/>
              <a:gd name="connsiteY2" fmla="*/ 11975327 h 13369942"/>
              <a:gd name="connsiteX3" fmla="*/ 0 w 10935793"/>
              <a:gd name="connsiteY3" fmla="*/ 13369942 h 13369942"/>
              <a:gd name="connsiteX4" fmla="*/ 3563038 w 10935793"/>
              <a:gd name="connsiteY4" fmla="*/ 0 h 13369942"/>
              <a:gd name="connsiteX0" fmla="*/ 0 w 7372755"/>
              <a:gd name="connsiteY0" fmla="*/ 0 h 11975327"/>
              <a:gd name="connsiteX1" fmla="*/ 7245323 w 7372755"/>
              <a:gd name="connsiteY1" fmla="*/ 1246834 h 11975327"/>
              <a:gd name="connsiteX2" fmla="*/ 7372755 w 7372755"/>
              <a:gd name="connsiteY2" fmla="*/ 11975327 h 11975327"/>
              <a:gd name="connsiteX3" fmla="*/ 59052 w 7372755"/>
              <a:gd name="connsiteY3" fmla="*/ 10358353 h 11975327"/>
              <a:gd name="connsiteX4" fmla="*/ 0 w 7372755"/>
              <a:gd name="connsiteY4" fmla="*/ 0 h 11975327"/>
              <a:gd name="connsiteX0" fmla="*/ 2018861 w 9391616"/>
              <a:gd name="connsiteY0" fmla="*/ 0 h 11975327"/>
              <a:gd name="connsiteX1" fmla="*/ 9264184 w 9391616"/>
              <a:gd name="connsiteY1" fmla="*/ 1246834 h 11975327"/>
              <a:gd name="connsiteX2" fmla="*/ 9391616 w 9391616"/>
              <a:gd name="connsiteY2" fmla="*/ 11975327 h 11975327"/>
              <a:gd name="connsiteX3" fmla="*/ 0 w 9391616"/>
              <a:gd name="connsiteY3" fmla="*/ 10268480 h 11975327"/>
              <a:gd name="connsiteX4" fmla="*/ 2018861 w 9391616"/>
              <a:gd name="connsiteY4" fmla="*/ 0 h 11975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91616" h="11975327">
                <a:moveTo>
                  <a:pt x="2018861" y="0"/>
                </a:moveTo>
                <a:lnTo>
                  <a:pt x="9264184" y="1246834"/>
                </a:lnTo>
                <a:lnTo>
                  <a:pt x="9391616" y="11975327"/>
                </a:lnTo>
                <a:lnTo>
                  <a:pt x="0" y="10268480"/>
                </a:lnTo>
                <a:lnTo>
                  <a:pt x="2018861" y="0"/>
                </a:lnTo>
                <a:close/>
              </a:path>
            </a:pathLst>
          </a:custGeom>
          <a:solidFill>
            <a:srgbClr val="96117C"/>
          </a:solidFill>
        </p:spPr>
      </p:sp>
      <p:sp>
        <p:nvSpPr>
          <p:cNvPr id="4" name="TextBox 4"/>
          <p:cNvSpPr txBox="1"/>
          <p:nvPr/>
        </p:nvSpPr>
        <p:spPr>
          <a:xfrm>
            <a:off x="514350" y="1638196"/>
            <a:ext cx="3137918" cy="974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40"/>
              </a:lnSpc>
            </a:pPr>
            <a:r>
              <a:rPr lang="en-US" sz="3200" spc="64" dirty="0">
                <a:solidFill>
                  <a:srgbClr val="FFFFFF"/>
                </a:solidFill>
                <a:latin typeface="Raleway Bold"/>
              </a:rPr>
              <a:t>L’ENVOL DES PIONNIERS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514350" y="926043"/>
            <a:ext cx="3022673" cy="6193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70"/>
              </a:lnSpc>
            </a:pPr>
            <a:r>
              <a:rPr lang="fr-FR" sz="1900" spc="95" dirty="0">
                <a:solidFill>
                  <a:srgbClr val="FFFFFF"/>
                </a:solidFill>
                <a:latin typeface="Raleway"/>
              </a:rPr>
              <a:t>Sur les traces des pilotes de légende</a:t>
            </a:r>
          </a:p>
        </p:txBody>
      </p:sp>
      <p:sp>
        <p:nvSpPr>
          <p:cNvPr id="6" name="AutoShape 6"/>
          <p:cNvSpPr/>
          <p:nvPr/>
        </p:nvSpPr>
        <p:spPr>
          <a:xfrm>
            <a:off x="514350" y="2805681"/>
            <a:ext cx="590551" cy="38101"/>
          </a:xfrm>
          <a:prstGeom prst="rect">
            <a:avLst/>
          </a:prstGeom>
          <a:solidFill>
            <a:srgbClr val="EBEFFE"/>
          </a:solidFill>
        </p:spPr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A068DE3A-252A-4219-9518-FF6C50CB2CBA}"/>
              </a:ext>
            </a:extLst>
          </p:cNvPr>
          <p:cNvSpPr txBox="1"/>
          <p:nvPr/>
        </p:nvSpPr>
        <p:spPr>
          <a:xfrm rot="16200000">
            <a:off x="8356719" y="4349559"/>
            <a:ext cx="1251397" cy="2103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767" dirty="0">
                <a:solidFill>
                  <a:schemeClr val="bg1"/>
                </a:solidFill>
              </a:rPr>
              <a:t>© Manuel Huynh</a:t>
            </a:r>
          </a:p>
        </p:txBody>
      </p:sp>
    </p:spTree>
    <p:extLst>
      <p:ext uri="{BB962C8B-B14F-4D97-AF65-F5344CB8AC3E}">
        <p14:creationId xmlns:p14="http://schemas.microsoft.com/office/powerpoint/2010/main" val="23627924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Une image contenant texte, plane, avion, aéronef&#10;&#10;Description générée automatiquement">
            <a:extLst>
              <a:ext uri="{FF2B5EF4-FFF2-40B4-BE49-F238E27FC236}">
                <a16:creationId xmlns:a16="http://schemas.microsoft.com/office/drawing/2014/main" id="{54722B85-3AE1-475F-9677-347BFCDAEAB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6200" y="-1"/>
            <a:ext cx="5269150" cy="5218975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 rot="495305">
            <a:off x="4461469" y="-1313388"/>
            <a:ext cx="5341331" cy="7548078"/>
          </a:xfrm>
          <a:prstGeom prst="rect">
            <a:avLst/>
          </a:prstGeom>
          <a:solidFill>
            <a:srgbClr val="96117C"/>
          </a:solidFill>
        </p:spPr>
      </p:sp>
      <p:sp>
        <p:nvSpPr>
          <p:cNvPr id="4" name="AutoShape 4"/>
          <p:cNvSpPr/>
          <p:nvPr/>
        </p:nvSpPr>
        <p:spPr>
          <a:xfrm>
            <a:off x="8048424" y="3017655"/>
            <a:ext cx="590551" cy="38101"/>
          </a:xfrm>
          <a:prstGeom prst="rect">
            <a:avLst/>
          </a:prstGeom>
          <a:solidFill>
            <a:srgbClr val="EBEFFE"/>
          </a:solidFill>
        </p:spPr>
      </p:sp>
      <p:sp>
        <p:nvSpPr>
          <p:cNvPr id="5" name="TextBox 5"/>
          <p:cNvSpPr txBox="1"/>
          <p:nvPr/>
        </p:nvSpPr>
        <p:spPr>
          <a:xfrm>
            <a:off x="5177710" y="1387877"/>
            <a:ext cx="3461265" cy="1461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840"/>
              </a:lnSpc>
            </a:pPr>
            <a:r>
              <a:rPr lang="en-US" sz="3200" spc="64" dirty="0">
                <a:solidFill>
                  <a:srgbClr val="EBEFFE"/>
                </a:solidFill>
                <a:latin typeface="Raleway Bold"/>
              </a:rPr>
              <a:t>AEROSCOPIA ET LES AILES ANCIENNES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029200" y="666632"/>
            <a:ext cx="3600450" cy="6193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2470"/>
              </a:lnSpc>
            </a:pPr>
            <a:r>
              <a:rPr lang="fr-FR" sz="1900" spc="95" dirty="0">
                <a:solidFill>
                  <a:srgbClr val="EBEFFE"/>
                </a:solidFill>
                <a:latin typeface="Raleway"/>
              </a:rPr>
              <a:t>monter à bord d'avions de légende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C666ED14-5931-4B46-9CE4-716B072DAAC0}"/>
              </a:ext>
            </a:extLst>
          </p:cNvPr>
          <p:cNvSpPr txBox="1"/>
          <p:nvPr/>
        </p:nvSpPr>
        <p:spPr>
          <a:xfrm rot="16200000">
            <a:off x="-378202" y="4356721"/>
            <a:ext cx="1093470" cy="2103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767" dirty="0">
                <a:solidFill>
                  <a:schemeClr val="bg1"/>
                </a:solidFill>
              </a:rPr>
              <a:t>© Arnaud </a:t>
            </a:r>
            <a:r>
              <a:rPr lang="fr-FR" sz="767" dirty="0" err="1">
                <a:solidFill>
                  <a:schemeClr val="bg1"/>
                </a:solidFill>
              </a:rPr>
              <a:t>Späni</a:t>
            </a:r>
            <a:endParaRPr lang="fr-FR" sz="767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ous-titre 1"/>
          <p:cNvSpPr>
            <a:spLocks noGrp="1"/>
          </p:cNvSpPr>
          <p:nvPr>
            <p:ph type="subTitle" idx="17"/>
          </p:nvPr>
        </p:nvSpPr>
        <p:spPr/>
        <p:txBody>
          <a:bodyPr>
            <a:normAutofit/>
          </a:bodyPr>
          <a:lstStyle/>
          <a:p>
            <a:r>
              <a:rPr lang="fr-FR" dirty="0"/>
              <a:t> 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8"/>
          </p:nvPr>
        </p:nvSpPr>
        <p:spPr>
          <a:xfrm>
            <a:off x="1" y="232621"/>
            <a:ext cx="2671283" cy="461963"/>
          </a:xfrm>
        </p:spPr>
        <p:txBody>
          <a:bodyPr/>
          <a:lstStyle/>
          <a:p>
            <a:r>
              <a:rPr lang="fr-FR" sz="1200" dirty="0"/>
              <a:t>TOURISME DE LOISIRS </a:t>
            </a:r>
          </a:p>
        </p:txBody>
      </p:sp>
      <p:sp>
        <p:nvSpPr>
          <p:cNvPr id="40" name="Espace réservé du contenu 2"/>
          <p:cNvSpPr txBox="1">
            <a:spLocks/>
          </p:cNvSpPr>
          <p:nvPr/>
        </p:nvSpPr>
        <p:spPr>
          <a:xfrm>
            <a:off x="970488" y="1187411"/>
            <a:ext cx="5967899" cy="37971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 Nova Light" panose="020B03040202020202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 Nova Light" panose="020B03040202020202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 Nova Light" panose="020B03040202020202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 Nova Light" panose="020B03040202020202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 Nova Light" panose="020B0304020202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defTabSz="685783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/>
            </a:pPr>
            <a:r>
              <a:rPr lang="fr-FR" sz="1400" u="sng" dirty="0">
                <a:solidFill>
                  <a:schemeClr val="tx1"/>
                </a:solidFill>
                <a:latin typeface="Calibri"/>
              </a:rPr>
              <a:t>Avant la COVID</a:t>
            </a:r>
          </a:p>
          <a:p>
            <a:pPr algn="just" defTabSz="685783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defRPr/>
            </a:pPr>
            <a:r>
              <a:rPr lang="fr-FR" sz="1400" dirty="0">
                <a:solidFill>
                  <a:schemeClr val="tx1"/>
                </a:solidFill>
                <a:latin typeface="Calibri"/>
              </a:rPr>
              <a:t>4,3 millions de nuitées, 3M d’entrées dans les principaux sites</a:t>
            </a:r>
          </a:p>
          <a:p>
            <a:pPr algn="just" defTabSz="685783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defRPr/>
            </a:pPr>
            <a:r>
              <a:rPr lang="fr-FR" sz="1400" dirty="0">
                <a:solidFill>
                  <a:schemeClr val="tx1"/>
                </a:solidFill>
                <a:latin typeface="Calibri"/>
              </a:rPr>
              <a:t>23 000 emplois sur TM : 5-7% du PIB</a:t>
            </a:r>
          </a:p>
          <a:p>
            <a:pPr algn="just" defTabSz="685783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defRPr/>
            </a:pPr>
            <a:r>
              <a:rPr lang="fr-FR" sz="1400" dirty="0">
                <a:solidFill>
                  <a:schemeClr val="tx1"/>
                </a:solidFill>
                <a:latin typeface="Calibri"/>
              </a:rPr>
              <a:t>Fréquentation en hausse les week-ends et été</a:t>
            </a:r>
          </a:p>
          <a:p>
            <a:pPr algn="just" defTabSz="685783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defRPr/>
            </a:pPr>
            <a:r>
              <a:rPr lang="fr-FR" sz="1400" dirty="0">
                <a:solidFill>
                  <a:schemeClr val="tx1"/>
                </a:solidFill>
                <a:latin typeface="Calibri"/>
              </a:rPr>
              <a:t>Mais de fortes marges de progression</a:t>
            </a:r>
          </a:p>
          <a:p>
            <a:pPr defTabSz="685783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defRPr/>
            </a:pPr>
            <a:endParaRPr lang="fr-FR" sz="1400" u="sng" dirty="0">
              <a:solidFill>
                <a:schemeClr val="tx1"/>
              </a:solidFill>
              <a:latin typeface="Calibri"/>
            </a:endParaRPr>
          </a:p>
          <a:p>
            <a:pPr marL="0" indent="0" algn="just" defTabSz="685783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/>
            </a:pPr>
            <a:r>
              <a:rPr lang="fr-FR" sz="1400" u="sng" dirty="0">
                <a:solidFill>
                  <a:schemeClr val="tx1"/>
                </a:solidFill>
                <a:latin typeface="Calibri"/>
              </a:rPr>
              <a:t>2021</a:t>
            </a:r>
          </a:p>
          <a:p>
            <a:pPr algn="just" defTabSz="685783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defRPr/>
            </a:pPr>
            <a:r>
              <a:rPr lang="fr-FR" sz="1400" dirty="0">
                <a:solidFill>
                  <a:schemeClr val="tx1"/>
                </a:solidFill>
                <a:latin typeface="Calibri"/>
              </a:rPr>
              <a:t>Une activité « affaires » doublement impactée</a:t>
            </a:r>
          </a:p>
          <a:p>
            <a:pPr algn="just" defTabSz="685783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defRPr/>
            </a:pPr>
            <a:r>
              <a:rPr lang="fr-FR" sz="1400" dirty="0">
                <a:solidFill>
                  <a:schemeClr val="tx1"/>
                </a:solidFill>
                <a:latin typeface="Calibri"/>
              </a:rPr>
              <a:t>Une reprise inégale mais plus rapide que prévue</a:t>
            </a:r>
          </a:p>
          <a:p>
            <a:pPr algn="just" defTabSz="685783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defRPr/>
            </a:pPr>
            <a:r>
              <a:rPr lang="fr-FR" sz="1400" dirty="0">
                <a:solidFill>
                  <a:schemeClr val="tx1"/>
                </a:solidFill>
                <a:latin typeface="Calibri"/>
              </a:rPr>
              <a:t>La prédominance de la clientèle nationale</a:t>
            </a:r>
          </a:p>
          <a:p>
            <a:pPr algn="just" defTabSz="685783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defRPr/>
            </a:pPr>
            <a:endParaRPr lang="fr-FR" sz="1400" dirty="0">
              <a:solidFill>
                <a:schemeClr val="tx1"/>
              </a:solidFill>
              <a:latin typeface="Calibri"/>
            </a:endParaRPr>
          </a:p>
          <a:p>
            <a:pPr marL="0" indent="0" algn="just" defTabSz="685783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/>
            </a:pPr>
            <a:r>
              <a:rPr lang="fr-FR" sz="1400" u="sng" dirty="0">
                <a:solidFill>
                  <a:schemeClr val="tx1"/>
                </a:solidFill>
                <a:latin typeface="Calibri"/>
              </a:rPr>
              <a:t>2022</a:t>
            </a:r>
          </a:p>
          <a:p>
            <a:pPr algn="just" defTabSz="685783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defRPr/>
            </a:pPr>
            <a:r>
              <a:rPr lang="fr-FR" sz="1400" dirty="0">
                <a:solidFill>
                  <a:schemeClr val="tx1"/>
                </a:solidFill>
                <a:latin typeface="Calibri"/>
              </a:rPr>
              <a:t>Un réamorçage des groupes et des clientèles internationales </a:t>
            </a:r>
          </a:p>
          <a:p>
            <a:pPr algn="just" defTabSz="685783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defRPr/>
            </a:pPr>
            <a:r>
              <a:rPr lang="fr-FR" sz="1400" dirty="0">
                <a:solidFill>
                  <a:schemeClr val="tx1"/>
                </a:solidFill>
                <a:latin typeface="Calibri"/>
              </a:rPr>
              <a:t>Une reprise inégale en fonction des zones et du mix clientèle</a:t>
            </a:r>
          </a:p>
          <a:p>
            <a:pPr algn="just" defTabSz="685783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defRPr/>
            </a:pPr>
            <a:r>
              <a:rPr lang="fr-FR" sz="1400" dirty="0">
                <a:solidFill>
                  <a:schemeClr val="tx1"/>
                </a:solidFill>
                <a:latin typeface="Calibri"/>
              </a:rPr>
              <a:t>Plus de consommation d’activités</a:t>
            </a:r>
          </a:p>
          <a:p>
            <a:pPr algn="just" defTabSz="685783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defRPr/>
            </a:pPr>
            <a:r>
              <a:rPr lang="fr-FR" sz="1400" dirty="0">
                <a:solidFill>
                  <a:schemeClr val="tx1"/>
                </a:solidFill>
                <a:latin typeface="Calibri"/>
              </a:rPr>
              <a:t>L’emploi, un vrai frein à la reprise</a:t>
            </a:r>
          </a:p>
          <a:p>
            <a:pPr marL="0" indent="0" algn="just" defTabSz="685783">
              <a:spcAft>
                <a:spcPts val="300"/>
              </a:spcAft>
              <a:buNone/>
              <a:defRPr/>
            </a:pPr>
            <a:endParaRPr lang="fr-FR" sz="1298" dirty="0">
              <a:solidFill>
                <a:srgbClr val="00B050"/>
              </a:solidFill>
              <a:latin typeface="Calibri"/>
            </a:endParaRPr>
          </a:p>
          <a:p>
            <a:pPr marL="0" indent="0" algn="just" defTabSz="685783">
              <a:spcAft>
                <a:spcPts val="300"/>
              </a:spcAft>
              <a:buNone/>
              <a:defRPr/>
            </a:pPr>
            <a:endParaRPr lang="fr-FR" sz="1298" dirty="0">
              <a:solidFill>
                <a:prstClr val="black">
                  <a:lumMod val="65000"/>
                  <a:lumOff val="35000"/>
                </a:prstClr>
              </a:solidFill>
              <a:latin typeface="Calibri"/>
            </a:endParaRPr>
          </a:p>
        </p:txBody>
      </p:sp>
      <p:sp>
        <p:nvSpPr>
          <p:cNvPr id="12" name="Sous-titre 1">
            <a:extLst>
              <a:ext uri="{FF2B5EF4-FFF2-40B4-BE49-F238E27FC236}">
                <a16:creationId xmlns:a16="http://schemas.microsoft.com/office/drawing/2014/main" id="{67FD6849-446C-4065-A5F2-257441A15EF8}"/>
              </a:ext>
            </a:extLst>
          </p:cNvPr>
          <p:cNvSpPr txBox="1">
            <a:spLocks/>
          </p:cNvSpPr>
          <p:nvPr/>
        </p:nvSpPr>
        <p:spPr>
          <a:xfrm>
            <a:off x="282176" y="865643"/>
            <a:ext cx="3915434" cy="368619"/>
          </a:xfrm>
          <a:prstGeom prst="rect">
            <a:avLst/>
          </a:prstGeom>
        </p:spPr>
        <p:txBody>
          <a:bodyPr vert="horz" lIns="68580" tIns="34290" rIns="68580" bIns="34290" rtlCol="0">
            <a:normAutofit fontScale="850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667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7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39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09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278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848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417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987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557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>
              <a:spcBef>
                <a:spcPts val="750"/>
              </a:spcBef>
              <a:defRPr/>
            </a:pPr>
            <a:r>
              <a:rPr lang="fr-FR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Le tourisme de loisirs à Toulouse, c’est …</a:t>
            </a:r>
          </a:p>
        </p:txBody>
      </p:sp>
    </p:spTree>
    <p:extLst>
      <p:ext uri="{BB962C8B-B14F-4D97-AF65-F5344CB8AC3E}">
        <p14:creationId xmlns:p14="http://schemas.microsoft.com/office/powerpoint/2010/main" val="8544068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Une image contenant ciel, extérieur, nature&#10;&#10;Description générée automatiquement">
            <a:extLst>
              <a:ext uri="{FF2B5EF4-FFF2-40B4-BE49-F238E27FC236}">
                <a16:creationId xmlns:a16="http://schemas.microsoft.com/office/drawing/2014/main" id="{E1E164DD-1453-47A8-A36F-0968D54BF06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71" r="18492"/>
          <a:stretch/>
        </p:blipFill>
        <p:spPr>
          <a:xfrm>
            <a:off x="3619500" y="0"/>
            <a:ext cx="5530507" cy="5143500"/>
          </a:xfrm>
          <a:prstGeom prst="rect">
            <a:avLst/>
          </a:prstGeom>
        </p:spPr>
      </p:pic>
      <p:sp>
        <p:nvSpPr>
          <p:cNvPr id="9" name="AutoShape 3">
            <a:extLst>
              <a:ext uri="{FF2B5EF4-FFF2-40B4-BE49-F238E27FC236}">
                <a16:creationId xmlns:a16="http://schemas.microsoft.com/office/drawing/2014/main" id="{5D71AA2B-0334-43E9-813E-C44DB8B84BA2}"/>
              </a:ext>
            </a:extLst>
          </p:cNvPr>
          <p:cNvSpPr/>
          <p:nvPr/>
        </p:nvSpPr>
        <p:spPr>
          <a:xfrm rot="-654212">
            <a:off x="-473874" y="-331451"/>
            <a:ext cx="4695808" cy="5987664"/>
          </a:xfrm>
          <a:custGeom>
            <a:avLst/>
            <a:gdLst>
              <a:gd name="connsiteX0" fmla="*/ 0 w 10682662"/>
              <a:gd name="connsiteY0" fmla="*/ 0 h 15096156"/>
              <a:gd name="connsiteX1" fmla="*/ 10682662 w 10682662"/>
              <a:gd name="connsiteY1" fmla="*/ 0 h 15096156"/>
              <a:gd name="connsiteX2" fmla="*/ 10682662 w 10682662"/>
              <a:gd name="connsiteY2" fmla="*/ 15096156 h 15096156"/>
              <a:gd name="connsiteX3" fmla="*/ 0 w 10682662"/>
              <a:gd name="connsiteY3" fmla="*/ 15096156 h 15096156"/>
              <a:gd name="connsiteX4" fmla="*/ 0 w 10682662"/>
              <a:gd name="connsiteY4" fmla="*/ 0 h 15096156"/>
              <a:gd name="connsiteX0" fmla="*/ 0 w 10790767"/>
              <a:gd name="connsiteY0" fmla="*/ 0 h 15096156"/>
              <a:gd name="connsiteX1" fmla="*/ 10790767 w 10790767"/>
              <a:gd name="connsiteY1" fmla="*/ 2178130 h 15096156"/>
              <a:gd name="connsiteX2" fmla="*/ 10682662 w 10790767"/>
              <a:gd name="connsiteY2" fmla="*/ 15096156 h 15096156"/>
              <a:gd name="connsiteX3" fmla="*/ 0 w 10790767"/>
              <a:gd name="connsiteY3" fmla="*/ 15096156 h 15096156"/>
              <a:gd name="connsiteX4" fmla="*/ 0 w 10790767"/>
              <a:gd name="connsiteY4" fmla="*/ 0 h 15096156"/>
              <a:gd name="connsiteX0" fmla="*/ 3963657 w 10790767"/>
              <a:gd name="connsiteY0" fmla="*/ 0 h 13354850"/>
              <a:gd name="connsiteX1" fmla="*/ 10790767 w 10790767"/>
              <a:gd name="connsiteY1" fmla="*/ 436824 h 13354850"/>
              <a:gd name="connsiteX2" fmla="*/ 10682662 w 10790767"/>
              <a:gd name="connsiteY2" fmla="*/ 13354850 h 13354850"/>
              <a:gd name="connsiteX3" fmla="*/ 0 w 10790767"/>
              <a:gd name="connsiteY3" fmla="*/ 13354850 h 13354850"/>
              <a:gd name="connsiteX4" fmla="*/ 3963657 w 10790767"/>
              <a:gd name="connsiteY4" fmla="*/ 0 h 13354850"/>
              <a:gd name="connsiteX0" fmla="*/ 3563038 w 10790767"/>
              <a:gd name="connsiteY0" fmla="*/ 0 h 13369942"/>
              <a:gd name="connsiteX1" fmla="*/ 10790767 w 10790767"/>
              <a:gd name="connsiteY1" fmla="*/ 451916 h 13369942"/>
              <a:gd name="connsiteX2" fmla="*/ 10682662 w 10790767"/>
              <a:gd name="connsiteY2" fmla="*/ 13369942 h 13369942"/>
              <a:gd name="connsiteX3" fmla="*/ 0 w 10790767"/>
              <a:gd name="connsiteY3" fmla="*/ 13369942 h 13369942"/>
              <a:gd name="connsiteX4" fmla="*/ 3563038 w 10790767"/>
              <a:gd name="connsiteY4" fmla="*/ 0 h 13369942"/>
              <a:gd name="connsiteX0" fmla="*/ 3563038 w 10811795"/>
              <a:gd name="connsiteY0" fmla="*/ 0 h 13369942"/>
              <a:gd name="connsiteX1" fmla="*/ 10811795 w 10811795"/>
              <a:gd name="connsiteY1" fmla="*/ 1309576 h 13369942"/>
              <a:gd name="connsiteX2" fmla="*/ 10682662 w 10811795"/>
              <a:gd name="connsiteY2" fmla="*/ 13369942 h 13369942"/>
              <a:gd name="connsiteX3" fmla="*/ 0 w 10811795"/>
              <a:gd name="connsiteY3" fmla="*/ 13369942 h 13369942"/>
              <a:gd name="connsiteX4" fmla="*/ 3563038 w 10811795"/>
              <a:gd name="connsiteY4" fmla="*/ 0 h 13369942"/>
              <a:gd name="connsiteX0" fmla="*/ 3563038 w 10808361"/>
              <a:gd name="connsiteY0" fmla="*/ 0 h 13369942"/>
              <a:gd name="connsiteX1" fmla="*/ 10808361 w 10808361"/>
              <a:gd name="connsiteY1" fmla="*/ 1246834 h 13369942"/>
              <a:gd name="connsiteX2" fmla="*/ 10682662 w 10808361"/>
              <a:gd name="connsiteY2" fmla="*/ 13369942 h 13369942"/>
              <a:gd name="connsiteX3" fmla="*/ 0 w 10808361"/>
              <a:gd name="connsiteY3" fmla="*/ 13369942 h 13369942"/>
              <a:gd name="connsiteX4" fmla="*/ 3563038 w 10808361"/>
              <a:gd name="connsiteY4" fmla="*/ 0 h 13369942"/>
              <a:gd name="connsiteX0" fmla="*/ 3563038 w 10808361"/>
              <a:gd name="connsiteY0" fmla="*/ 0 h 13369942"/>
              <a:gd name="connsiteX1" fmla="*/ 10808361 w 10808361"/>
              <a:gd name="connsiteY1" fmla="*/ 1246834 h 13369942"/>
              <a:gd name="connsiteX2" fmla="*/ 10048753 w 10808361"/>
              <a:gd name="connsiteY2" fmla="*/ 12068296 h 13369942"/>
              <a:gd name="connsiteX3" fmla="*/ 0 w 10808361"/>
              <a:gd name="connsiteY3" fmla="*/ 13369942 h 13369942"/>
              <a:gd name="connsiteX4" fmla="*/ 3563038 w 10808361"/>
              <a:gd name="connsiteY4" fmla="*/ 0 h 13369942"/>
              <a:gd name="connsiteX0" fmla="*/ 3563038 w 10808361"/>
              <a:gd name="connsiteY0" fmla="*/ 0 h 13369942"/>
              <a:gd name="connsiteX1" fmla="*/ 10808361 w 10808361"/>
              <a:gd name="connsiteY1" fmla="*/ 1246834 h 13369942"/>
              <a:gd name="connsiteX2" fmla="*/ 8219858 w 10808361"/>
              <a:gd name="connsiteY2" fmla="*/ 10846859 h 13369942"/>
              <a:gd name="connsiteX3" fmla="*/ 0 w 10808361"/>
              <a:gd name="connsiteY3" fmla="*/ 13369942 h 13369942"/>
              <a:gd name="connsiteX4" fmla="*/ 3563038 w 10808361"/>
              <a:gd name="connsiteY4" fmla="*/ 0 h 13369942"/>
              <a:gd name="connsiteX0" fmla="*/ 3563038 w 10935793"/>
              <a:gd name="connsiteY0" fmla="*/ 0 h 13369942"/>
              <a:gd name="connsiteX1" fmla="*/ 10808361 w 10935793"/>
              <a:gd name="connsiteY1" fmla="*/ 1246834 h 13369942"/>
              <a:gd name="connsiteX2" fmla="*/ 10935793 w 10935793"/>
              <a:gd name="connsiteY2" fmla="*/ 11975327 h 13369942"/>
              <a:gd name="connsiteX3" fmla="*/ 0 w 10935793"/>
              <a:gd name="connsiteY3" fmla="*/ 13369942 h 13369942"/>
              <a:gd name="connsiteX4" fmla="*/ 3563038 w 10935793"/>
              <a:gd name="connsiteY4" fmla="*/ 0 h 13369942"/>
              <a:gd name="connsiteX0" fmla="*/ 0 w 7372755"/>
              <a:gd name="connsiteY0" fmla="*/ 0 h 11975327"/>
              <a:gd name="connsiteX1" fmla="*/ 7245323 w 7372755"/>
              <a:gd name="connsiteY1" fmla="*/ 1246834 h 11975327"/>
              <a:gd name="connsiteX2" fmla="*/ 7372755 w 7372755"/>
              <a:gd name="connsiteY2" fmla="*/ 11975327 h 11975327"/>
              <a:gd name="connsiteX3" fmla="*/ 59052 w 7372755"/>
              <a:gd name="connsiteY3" fmla="*/ 10358353 h 11975327"/>
              <a:gd name="connsiteX4" fmla="*/ 0 w 7372755"/>
              <a:gd name="connsiteY4" fmla="*/ 0 h 11975327"/>
              <a:gd name="connsiteX0" fmla="*/ 2018861 w 9391616"/>
              <a:gd name="connsiteY0" fmla="*/ 0 h 11975327"/>
              <a:gd name="connsiteX1" fmla="*/ 9264184 w 9391616"/>
              <a:gd name="connsiteY1" fmla="*/ 1246834 h 11975327"/>
              <a:gd name="connsiteX2" fmla="*/ 9391616 w 9391616"/>
              <a:gd name="connsiteY2" fmla="*/ 11975327 h 11975327"/>
              <a:gd name="connsiteX3" fmla="*/ 0 w 9391616"/>
              <a:gd name="connsiteY3" fmla="*/ 10268480 h 11975327"/>
              <a:gd name="connsiteX4" fmla="*/ 2018861 w 9391616"/>
              <a:gd name="connsiteY4" fmla="*/ 0 h 11975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91616" h="11975327">
                <a:moveTo>
                  <a:pt x="2018861" y="0"/>
                </a:moveTo>
                <a:lnTo>
                  <a:pt x="9264184" y="1246834"/>
                </a:lnTo>
                <a:lnTo>
                  <a:pt x="9391616" y="11975327"/>
                </a:lnTo>
                <a:lnTo>
                  <a:pt x="0" y="10268480"/>
                </a:lnTo>
                <a:lnTo>
                  <a:pt x="2018861" y="0"/>
                </a:lnTo>
                <a:close/>
              </a:path>
            </a:pathLst>
          </a:custGeom>
          <a:solidFill>
            <a:srgbClr val="96117C"/>
          </a:solidFill>
        </p:spPr>
      </p:sp>
      <p:sp>
        <p:nvSpPr>
          <p:cNvPr id="4" name="TextBox 4"/>
          <p:cNvSpPr txBox="1"/>
          <p:nvPr/>
        </p:nvSpPr>
        <p:spPr>
          <a:xfrm>
            <a:off x="514350" y="1383283"/>
            <a:ext cx="3105150" cy="9746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840"/>
              </a:lnSpc>
            </a:pPr>
            <a:r>
              <a:rPr lang="en-US" sz="3200" spc="64" dirty="0">
                <a:solidFill>
                  <a:srgbClr val="EBEFFE"/>
                </a:solidFill>
                <a:latin typeface="Raleway Bold"/>
              </a:rPr>
              <a:t>CITÉ DE L’ESPACE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514350" y="482693"/>
            <a:ext cx="3008144" cy="6193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70"/>
              </a:lnSpc>
            </a:pPr>
            <a:r>
              <a:rPr lang="en-US" sz="1900" spc="95">
                <a:solidFill>
                  <a:srgbClr val="EBEFFE"/>
                </a:solidFill>
                <a:latin typeface="Raleway"/>
              </a:rPr>
              <a:t>Pour les astronautes en herbe... et de métier!</a:t>
            </a:r>
          </a:p>
        </p:txBody>
      </p:sp>
      <p:sp>
        <p:nvSpPr>
          <p:cNvPr id="6" name="AutoShape 6"/>
          <p:cNvSpPr/>
          <p:nvPr/>
        </p:nvSpPr>
        <p:spPr>
          <a:xfrm>
            <a:off x="523674" y="2518108"/>
            <a:ext cx="590551" cy="38101"/>
          </a:xfrm>
          <a:prstGeom prst="rect">
            <a:avLst/>
          </a:prstGeom>
          <a:solidFill>
            <a:srgbClr val="EBEFFE"/>
          </a:solidFill>
        </p:spPr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561EF711-1416-4D62-AAAF-C81455C6BA5D}"/>
              </a:ext>
            </a:extLst>
          </p:cNvPr>
          <p:cNvSpPr txBox="1"/>
          <p:nvPr/>
        </p:nvSpPr>
        <p:spPr>
          <a:xfrm rot="16200000">
            <a:off x="8343935" y="4338547"/>
            <a:ext cx="1251397" cy="2103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767" dirty="0">
                <a:solidFill>
                  <a:schemeClr val="bg1"/>
                </a:solidFill>
              </a:rPr>
              <a:t>© M. Huynh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091DD9A7-500E-4034-9474-EE69E1DADE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837615" y="-210180"/>
            <a:ext cx="6723231" cy="5450919"/>
          </a:xfrm>
          <a:prstGeom prst="rect">
            <a:avLst/>
          </a:prstGeom>
        </p:spPr>
      </p:pic>
      <p:sp>
        <p:nvSpPr>
          <p:cNvPr id="8" name="AutoShape 3">
            <a:extLst>
              <a:ext uri="{FF2B5EF4-FFF2-40B4-BE49-F238E27FC236}">
                <a16:creationId xmlns:a16="http://schemas.microsoft.com/office/drawing/2014/main" id="{F99E70E6-35E3-4042-8C05-96CA9C24A445}"/>
              </a:ext>
            </a:extLst>
          </p:cNvPr>
          <p:cNvSpPr/>
          <p:nvPr/>
        </p:nvSpPr>
        <p:spPr>
          <a:xfrm rot="-654212">
            <a:off x="2925121" y="-889258"/>
            <a:ext cx="7180724" cy="6611721"/>
          </a:xfrm>
          <a:custGeom>
            <a:avLst/>
            <a:gdLst>
              <a:gd name="connsiteX0" fmla="*/ 0 w 16001730"/>
              <a:gd name="connsiteY0" fmla="*/ 0 h 15574195"/>
              <a:gd name="connsiteX1" fmla="*/ 16001730 w 16001730"/>
              <a:gd name="connsiteY1" fmla="*/ 0 h 15574195"/>
              <a:gd name="connsiteX2" fmla="*/ 16001730 w 16001730"/>
              <a:gd name="connsiteY2" fmla="*/ 15574195 h 15574195"/>
              <a:gd name="connsiteX3" fmla="*/ 0 w 16001730"/>
              <a:gd name="connsiteY3" fmla="*/ 15574195 h 15574195"/>
              <a:gd name="connsiteX4" fmla="*/ 0 w 16001730"/>
              <a:gd name="connsiteY4" fmla="*/ 0 h 15574195"/>
              <a:gd name="connsiteX0" fmla="*/ 0 w 16001730"/>
              <a:gd name="connsiteY0" fmla="*/ 0 h 15574195"/>
              <a:gd name="connsiteX1" fmla="*/ 16001730 w 16001730"/>
              <a:gd name="connsiteY1" fmla="*/ 0 h 15574195"/>
              <a:gd name="connsiteX2" fmla="*/ 16001730 w 16001730"/>
              <a:gd name="connsiteY2" fmla="*/ 15574195 h 15574195"/>
              <a:gd name="connsiteX3" fmla="*/ 11741 w 16001730"/>
              <a:gd name="connsiteY3" fmla="*/ 13015626 h 15574195"/>
              <a:gd name="connsiteX4" fmla="*/ 0 w 16001730"/>
              <a:gd name="connsiteY4" fmla="*/ 0 h 15574195"/>
              <a:gd name="connsiteX0" fmla="*/ 0 w 16001730"/>
              <a:gd name="connsiteY0" fmla="*/ 0 h 15414459"/>
              <a:gd name="connsiteX1" fmla="*/ 16001730 w 16001730"/>
              <a:gd name="connsiteY1" fmla="*/ 0 h 15414459"/>
              <a:gd name="connsiteX2" fmla="*/ 13238867 w 16001730"/>
              <a:gd name="connsiteY2" fmla="*/ 15414459 h 15414459"/>
              <a:gd name="connsiteX3" fmla="*/ 11741 w 16001730"/>
              <a:gd name="connsiteY3" fmla="*/ 13015626 h 15414459"/>
              <a:gd name="connsiteX4" fmla="*/ 0 w 16001730"/>
              <a:gd name="connsiteY4" fmla="*/ 0 h 15414459"/>
              <a:gd name="connsiteX0" fmla="*/ 0 w 16001730"/>
              <a:gd name="connsiteY0" fmla="*/ 0 h 15277615"/>
              <a:gd name="connsiteX1" fmla="*/ 16001730 w 16001730"/>
              <a:gd name="connsiteY1" fmla="*/ 0 h 15277615"/>
              <a:gd name="connsiteX2" fmla="*/ 11883931 w 16001730"/>
              <a:gd name="connsiteY2" fmla="*/ 15277615 h 15277615"/>
              <a:gd name="connsiteX3" fmla="*/ 11741 w 16001730"/>
              <a:gd name="connsiteY3" fmla="*/ 13015626 h 15277615"/>
              <a:gd name="connsiteX4" fmla="*/ 0 w 16001730"/>
              <a:gd name="connsiteY4" fmla="*/ 0 h 15277615"/>
              <a:gd name="connsiteX0" fmla="*/ 0 w 16001730"/>
              <a:gd name="connsiteY0" fmla="*/ 0 h 14353905"/>
              <a:gd name="connsiteX1" fmla="*/ 16001730 w 16001730"/>
              <a:gd name="connsiteY1" fmla="*/ 0 h 14353905"/>
              <a:gd name="connsiteX2" fmla="*/ 12325712 w 16001730"/>
              <a:gd name="connsiteY2" fmla="*/ 14353905 h 14353905"/>
              <a:gd name="connsiteX3" fmla="*/ 11741 w 16001730"/>
              <a:gd name="connsiteY3" fmla="*/ 13015626 h 14353905"/>
              <a:gd name="connsiteX4" fmla="*/ 0 w 16001730"/>
              <a:gd name="connsiteY4" fmla="*/ 0 h 14353905"/>
              <a:gd name="connsiteX0" fmla="*/ 0 w 16001730"/>
              <a:gd name="connsiteY0" fmla="*/ 0 h 14353905"/>
              <a:gd name="connsiteX1" fmla="*/ 16001730 w 16001730"/>
              <a:gd name="connsiteY1" fmla="*/ 0 h 14353905"/>
              <a:gd name="connsiteX2" fmla="*/ 12325712 w 16001730"/>
              <a:gd name="connsiteY2" fmla="*/ 14353905 h 14353905"/>
              <a:gd name="connsiteX3" fmla="*/ 212981 w 16001730"/>
              <a:gd name="connsiteY3" fmla="*/ 11890378 h 14353905"/>
              <a:gd name="connsiteX4" fmla="*/ 0 w 16001730"/>
              <a:gd name="connsiteY4" fmla="*/ 0 h 14353905"/>
              <a:gd name="connsiteX0" fmla="*/ 0 w 16001730"/>
              <a:gd name="connsiteY0" fmla="*/ 0 h 14353905"/>
              <a:gd name="connsiteX1" fmla="*/ 16001730 w 16001730"/>
              <a:gd name="connsiteY1" fmla="*/ 0 h 14353905"/>
              <a:gd name="connsiteX2" fmla="*/ 12325712 w 16001730"/>
              <a:gd name="connsiteY2" fmla="*/ 14353905 h 14353905"/>
              <a:gd name="connsiteX3" fmla="*/ 240028 w 16001730"/>
              <a:gd name="connsiteY3" fmla="*/ 11911108 h 14353905"/>
              <a:gd name="connsiteX4" fmla="*/ 0 w 16001730"/>
              <a:gd name="connsiteY4" fmla="*/ 0 h 14353905"/>
              <a:gd name="connsiteX0" fmla="*/ 0 w 16001730"/>
              <a:gd name="connsiteY0" fmla="*/ 0 h 14353905"/>
              <a:gd name="connsiteX1" fmla="*/ 16001730 w 16001730"/>
              <a:gd name="connsiteY1" fmla="*/ 0 h 14353905"/>
              <a:gd name="connsiteX2" fmla="*/ 12325712 w 16001730"/>
              <a:gd name="connsiteY2" fmla="*/ 14353905 h 14353905"/>
              <a:gd name="connsiteX3" fmla="*/ 265294 w 16001730"/>
              <a:gd name="connsiteY3" fmla="*/ 12102217 h 14353905"/>
              <a:gd name="connsiteX4" fmla="*/ 0 w 16001730"/>
              <a:gd name="connsiteY4" fmla="*/ 0 h 14353905"/>
              <a:gd name="connsiteX0" fmla="*/ 0 w 15996345"/>
              <a:gd name="connsiteY0" fmla="*/ 1180571 h 14353905"/>
              <a:gd name="connsiteX1" fmla="*/ 15996345 w 15996345"/>
              <a:gd name="connsiteY1" fmla="*/ 0 h 14353905"/>
              <a:gd name="connsiteX2" fmla="*/ 12320327 w 15996345"/>
              <a:gd name="connsiteY2" fmla="*/ 14353905 h 14353905"/>
              <a:gd name="connsiteX3" fmla="*/ 259909 w 15996345"/>
              <a:gd name="connsiteY3" fmla="*/ 12102217 h 14353905"/>
              <a:gd name="connsiteX4" fmla="*/ 0 w 15996345"/>
              <a:gd name="connsiteY4" fmla="*/ 1180571 h 14353905"/>
              <a:gd name="connsiteX0" fmla="*/ 0 w 13097955"/>
              <a:gd name="connsiteY0" fmla="*/ 0 h 13173334"/>
              <a:gd name="connsiteX1" fmla="*/ 13097955 w 13097955"/>
              <a:gd name="connsiteY1" fmla="*/ 3149960 h 13173334"/>
              <a:gd name="connsiteX2" fmla="*/ 12320327 w 13097955"/>
              <a:gd name="connsiteY2" fmla="*/ 13173334 h 13173334"/>
              <a:gd name="connsiteX3" fmla="*/ 259909 w 13097955"/>
              <a:gd name="connsiteY3" fmla="*/ 10921646 h 13173334"/>
              <a:gd name="connsiteX4" fmla="*/ 0 w 13097955"/>
              <a:gd name="connsiteY4" fmla="*/ 0 h 13173334"/>
              <a:gd name="connsiteX0" fmla="*/ 0 w 14361448"/>
              <a:gd name="connsiteY0" fmla="*/ 0 h 13173334"/>
              <a:gd name="connsiteX1" fmla="*/ 14361448 w 14361448"/>
              <a:gd name="connsiteY1" fmla="*/ 3036387 h 13173334"/>
              <a:gd name="connsiteX2" fmla="*/ 12320327 w 14361448"/>
              <a:gd name="connsiteY2" fmla="*/ 13173334 h 13173334"/>
              <a:gd name="connsiteX3" fmla="*/ 259909 w 14361448"/>
              <a:gd name="connsiteY3" fmla="*/ 10921646 h 13173334"/>
              <a:gd name="connsiteX4" fmla="*/ 0 w 14361448"/>
              <a:gd name="connsiteY4" fmla="*/ 0 h 13173334"/>
              <a:gd name="connsiteX0" fmla="*/ 0 w 14361448"/>
              <a:gd name="connsiteY0" fmla="*/ 0 h 13223442"/>
              <a:gd name="connsiteX1" fmla="*/ 14361448 w 14361448"/>
              <a:gd name="connsiteY1" fmla="*/ 3036387 h 13223442"/>
              <a:gd name="connsiteX2" fmla="*/ 12419315 w 14361448"/>
              <a:gd name="connsiteY2" fmla="*/ 13223442 h 13223442"/>
              <a:gd name="connsiteX3" fmla="*/ 259909 w 14361448"/>
              <a:gd name="connsiteY3" fmla="*/ 10921646 h 13223442"/>
              <a:gd name="connsiteX4" fmla="*/ 0 w 14361448"/>
              <a:gd name="connsiteY4" fmla="*/ 0 h 13223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361448" h="13223442">
                <a:moveTo>
                  <a:pt x="0" y="0"/>
                </a:moveTo>
                <a:lnTo>
                  <a:pt x="14361448" y="3036387"/>
                </a:lnTo>
                <a:lnTo>
                  <a:pt x="12419315" y="13223442"/>
                </a:lnTo>
                <a:lnTo>
                  <a:pt x="259909" y="10921646"/>
                </a:lnTo>
                <a:cubicBezTo>
                  <a:pt x="255995" y="6583104"/>
                  <a:pt x="3914" y="4338542"/>
                  <a:pt x="0" y="0"/>
                </a:cubicBezTo>
                <a:close/>
              </a:path>
            </a:pathLst>
          </a:custGeom>
          <a:solidFill>
            <a:srgbClr val="FFFFFF"/>
          </a:solidFill>
        </p:spPr>
      </p:sp>
      <p:sp>
        <p:nvSpPr>
          <p:cNvPr id="5" name="AutoShape 5"/>
          <p:cNvSpPr/>
          <p:nvPr/>
        </p:nvSpPr>
        <p:spPr>
          <a:xfrm>
            <a:off x="3518119" y="2875046"/>
            <a:ext cx="5222741" cy="20884"/>
          </a:xfrm>
          <a:prstGeom prst="rect">
            <a:avLst/>
          </a:prstGeom>
          <a:solidFill>
            <a:srgbClr val="C61A7A">
              <a:alpha val="69804"/>
            </a:srgbClr>
          </a:solidFill>
        </p:spPr>
      </p:sp>
      <p:sp>
        <p:nvSpPr>
          <p:cNvPr id="6" name="TextBox 6"/>
          <p:cNvSpPr txBox="1"/>
          <p:nvPr/>
        </p:nvSpPr>
        <p:spPr>
          <a:xfrm>
            <a:off x="3518119" y="1773297"/>
            <a:ext cx="5223591" cy="487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40"/>
              </a:lnSpc>
            </a:pPr>
            <a:r>
              <a:rPr lang="en-US" sz="3200" spc="64" dirty="0">
                <a:solidFill>
                  <a:srgbClr val="96117C"/>
                </a:solidFill>
                <a:latin typeface="Raleway Bold"/>
              </a:rPr>
              <a:t>CONVIVIALITE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518119" y="3143250"/>
            <a:ext cx="5004516" cy="3241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30"/>
              </a:lnSpc>
            </a:pPr>
            <a:r>
              <a:rPr lang="fr-FR" sz="2100" spc="105" dirty="0">
                <a:solidFill>
                  <a:srgbClr val="C61A7A"/>
                </a:solidFill>
                <a:latin typeface="Raleway"/>
              </a:rPr>
              <a:t>Toulouse 100% Sud Ouest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467B1F90-7EF2-4F8F-813B-F8705FC80BCE}"/>
              </a:ext>
            </a:extLst>
          </p:cNvPr>
          <p:cNvSpPr txBox="1"/>
          <p:nvPr/>
        </p:nvSpPr>
        <p:spPr>
          <a:xfrm rot="16200000">
            <a:off x="-378202" y="4356721"/>
            <a:ext cx="1093470" cy="2103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767" dirty="0">
                <a:solidFill>
                  <a:schemeClr val="bg1"/>
                </a:solidFill>
              </a:rPr>
              <a:t>©</a:t>
            </a:r>
            <a:r>
              <a:rPr lang="fr-FR" sz="767" dirty="0" err="1">
                <a:solidFill>
                  <a:schemeClr val="bg1"/>
                </a:solidFill>
              </a:rPr>
              <a:t>HapTag</a:t>
            </a:r>
            <a:endParaRPr lang="fr-FR" sz="767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63333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D6F91C15-431E-45F2-9048-329B4BD816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"/>
          <a:stretch/>
        </p:blipFill>
        <p:spPr>
          <a:xfrm>
            <a:off x="20" y="961"/>
            <a:ext cx="9143980" cy="5142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5549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 descr="Une image contenant personne, intérieur&#10;&#10;Description générée automatiquement">
            <a:extLst>
              <a:ext uri="{FF2B5EF4-FFF2-40B4-BE49-F238E27FC236}">
                <a16:creationId xmlns:a16="http://schemas.microsoft.com/office/drawing/2014/main" id="{E7139A45-0A62-4A57-95CE-53BCB128F42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" t="21403" r="-129" b="17768"/>
          <a:stretch/>
        </p:blipFill>
        <p:spPr>
          <a:xfrm>
            <a:off x="3633122" y="0"/>
            <a:ext cx="5525166" cy="51435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 rot="-654212">
            <a:off x="-473874" y="-331451"/>
            <a:ext cx="4695808" cy="5987664"/>
          </a:xfrm>
          <a:custGeom>
            <a:avLst/>
            <a:gdLst>
              <a:gd name="connsiteX0" fmla="*/ 0 w 10682662"/>
              <a:gd name="connsiteY0" fmla="*/ 0 h 15096156"/>
              <a:gd name="connsiteX1" fmla="*/ 10682662 w 10682662"/>
              <a:gd name="connsiteY1" fmla="*/ 0 h 15096156"/>
              <a:gd name="connsiteX2" fmla="*/ 10682662 w 10682662"/>
              <a:gd name="connsiteY2" fmla="*/ 15096156 h 15096156"/>
              <a:gd name="connsiteX3" fmla="*/ 0 w 10682662"/>
              <a:gd name="connsiteY3" fmla="*/ 15096156 h 15096156"/>
              <a:gd name="connsiteX4" fmla="*/ 0 w 10682662"/>
              <a:gd name="connsiteY4" fmla="*/ 0 h 15096156"/>
              <a:gd name="connsiteX0" fmla="*/ 0 w 10790767"/>
              <a:gd name="connsiteY0" fmla="*/ 0 h 15096156"/>
              <a:gd name="connsiteX1" fmla="*/ 10790767 w 10790767"/>
              <a:gd name="connsiteY1" fmla="*/ 2178130 h 15096156"/>
              <a:gd name="connsiteX2" fmla="*/ 10682662 w 10790767"/>
              <a:gd name="connsiteY2" fmla="*/ 15096156 h 15096156"/>
              <a:gd name="connsiteX3" fmla="*/ 0 w 10790767"/>
              <a:gd name="connsiteY3" fmla="*/ 15096156 h 15096156"/>
              <a:gd name="connsiteX4" fmla="*/ 0 w 10790767"/>
              <a:gd name="connsiteY4" fmla="*/ 0 h 15096156"/>
              <a:gd name="connsiteX0" fmla="*/ 3963657 w 10790767"/>
              <a:gd name="connsiteY0" fmla="*/ 0 h 13354850"/>
              <a:gd name="connsiteX1" fmla="*/ 10790767 w 10790767"/>
              <a:gd name="connsiteY1" fmla="*/ 436824 h 13354850"/>
              <a:gd name="connsiteX2" fmla="*/ 10682662 w 10790767"/>
              <a:gd name="connsiteY2" fmla="*/ 13354850 h 13354850"/>
              <a:gd name="connsiteX3" fmla="*/ 0 w 10790767"/>
              <a:gd name="connsiteY3" fmla="*/ 13354850 h 13354850"/>
              <a:gd name="connsiteX4" fmla="*/ 3963657 w 10790767"/>
              <a:gd name="connsiteY4" fmla="*/ 0 h 13354850"/>
              <a:gd name="connsiteX0" fmla="*/ 3563038 w 10790767"/>
              <a:gd name="connsiteY0" fmla="*/ 0 h 13369942"/>
              <a:gd name="connsiteX1" fmla="*/ 10790767 w 10790767"/>
              <a:gd name="connsiteY1" fmla="*/ 451916 h 13369942"/>
              <a:gd name="connsiteX2" fmla="*/ 10682662 w 10790767"/>
              <a:gd name="connsiteY2" fmla="*/ 13369942 h 13369942"/>
              <a:gd name="connsiteX3" fmla="*/ 0 w 10790767"/>
              <a:gd name="connsiteY3" fmla="*/ 13369942 h 13369942"/>
              <a:gd name="connsiteX4" fmla="*/ 3563038 w 10790767"/>
              <a:gd name="connsiteY4" fmla="*/ 0 h 13369942"/>
              <a:gd name="connsiteX0" fmla="*/ 3563038 w 10811795"/>
              <a:gd name="connsiteY0" fmla="*/ 0 h 13369942"/>
              <a:gd name="connsiteX1" fmla="*/ 10811795 w 10811795"/>
              <a:gd name="connsiteY1" fmla="*/ 1309576 h 13369942"/>
              <a:gd name="connsiteX2" fmla="*/ 10682662 w 10811795"/>
              <a:gd name="connsiteY2" fmla="*/ 13369942 h 13369942"/>
              <a:gd name="connsiteX3" fmla="*/ 0 w 10811795"/>
              <a:gd name="connsiteY3" fmla="*/ 13369942 h 13369942"/>
              <a:gd name="connsiteX4" fmla="*/ 3563038 w 10811795"/>
              <a:gd name="connsiteY4" fmla="*/ 0 h 13369942"/>
              <a:gd name="connsiteX0" fmla="*/ 3563038 w 10808361"/>
              <a:gd name="connsiteY0" fmla="*/ 0 h 13369942"/>
              <a:gd name="connsiteX1" fmla="*/ 10808361 w 10808361"/>
              <a:gd name="connsiteY1" fmla="*/ 1246834 h 13369942"/>
              <a:gd name="connsiteX2" fmla="*/ 10682662 w 10808361"/>
              <a:gd name="connsiteY2" fmla="*/ 13369942 h 13369942"/>
              <a:gd name="connsiteX3" fmla="*/ 0 w 10808361"/>
              <a:gd name="connsiteY3" fmla="*/ 13369942 h 13369942"/>
              <a:gd name="connsiteX4" fmla="*/ 3563038 w 10808361"/>
              <a:gd name="connsiteY4" fmla="*/ 0 h 13369942"/>
              <a:gd name="connsiteX0" fmla="*/ 3563038 w 10808361"/>
              <a:gd name="connsiteY0" fmla="*/ 0 h 13369942"/>
              <a:gd name="connsiteX1" fmla="*/ 10808361 w 10808361"/>
              <a:gd name="connsiteY1" fmla="*/ 1246834 h 13369942"/>
              <a:gd name="connsiteX2" fmla="*/ 10048753 w 10808361"/>
              <a:gd name="connsiteY2" fmla="*/ 12068296 h 13369942"/>
              <a:gd name="connsiteX3" fmla="*/ 0 w 10808361"/>
              <a:gd name="connsiteY3" fmla="*/ 13369942 h 13369942"/>
              <a:gd name="connsiteX4" fmla="*/ 3563038 w 10808361"/>
              <a:gd name="connsiteY4" fmla="*/ 0 h 13369942"/>
              <a:gd name="connsiteX0" fmla="*/ 3563038 w 10808361"/>
              <a:gd name="connsiteY0" fmla="*/ 0 h 13369942"/>
              <a:gd name="connsiteX1" fmla="*/ 10808361 w 10808361"/>
              <a:gd name="connsiteY1" fmla="*/ 1246834 h 13369942"/>
              <a:gd name="connsiteX2" fmla="*/ 8219858 w 10808361"/>
              <a:gd name="connsiteY2" fmla="*/ 10846859 h 13369942"/>
              <a:gd name="connsiteX3" fmla="*/ 0 w 10808361"/>
              <a:gd name="connsiteY3" fmla="*/ 13369942 h 13369942"/>
              <a:gd name="connsiteX4" fmla="*/ 3563038 w 10808361"/>
              <a:gd name="connsiteY4" fmla="*/ 0 h 13369942"/>
              <a:gd name="connsiteX0" fmla="*/ 3563038 w 10935793"/>
              <a:gd name="connsiteY0" fmla="*/ 0 h 13369942"/>
              <a:gd name="connsiteX1" fmla="*/ 10808361 w 10935793"/>
              <a:gd name="connsiteY1" fmla="*/ 1246834 h 13369942"/>
              <a:gd name="connsiteX2" fmla="*/ 10935793 w 10935793"/>
              <a:gd name="connsiteY2" fmla="*/ 11975327 h 13369942"/>
              <a:gd name="connsiteX3" fmla="*/ 0 w 10935793"/>
              <a:gd name="connsiteY3" fmla="*/ 13369942 h 13369942"/>
              <a:gd name="connsiteX4" fmla="*/ 3563038 w 10935793"/>
              <a:gd name="connsiteY4" fmla="*/ 0 h 13369942"/>
              <a:gd name="connsiteX0" fmla="*/ 0 w 7372755"/>
              <a:gd name="connsiteY0" fmla="*/ 0 h 11975327"/>
              <a:gd name="connsiteX1" fmla="*/ 7245323 w 7372755"/>
              <a:gd name="connsiteY1" fmla="*/ 1246834 h 11975327"/>
              <a:gd name="connsiteX2" fmla="*/ 7372755 w 7372755"/>
              <a:gd name="connsiteY2" fmla="*/ 11975327 h 11975327"/>
              <a:gd name="connsiteX3" fmla="*/ 59052 w 7372755"/>
              <a:gd name="connsiteY3" fmla="*/ 10358353 h 11975327"/>
              <a:gd name="connsiteX4" fmla="*/ 0 w 7372755"/>
              <a:gd name="connsiteY4" fmla="*/ 0 h 11975327"/>
              <a:gd name="connsiteX0" fmla="*/ 2018861 w 9391616"/>
              <a:gd name="connsiteY0" fmla="*/ 0 h 11975327"/>
              <a:gd name="connsiteX1" fmla="*/ 9264184 w 9391616"/>
              <a:gd name="connsiteY1" fmla="*/ 1246834 h 11975327"/>
              <a:gd name="connsiteX2" fmla="*/ 9391616 w 9391616"/>
              <a:gd name="connsiteY2" fmla="*/ 11975327 h 11975327"/>
              <a:gd name="connsiteX3" fmla="*/ 0 w 9391616"/>
              <a:gd name="connsiteY3" fmla="*/ 10268480 h 11975327"/>
              <a:gd name="connsiteX4" fmla="*/ 2018861 w 9391616"/>
              <a:gd name="connsiteY4" fmla="*/ 0 h 11975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91616" h="11975327">
                <a:moveTo>
                  <a:pt x="2018861" y="0"/>
                </a:moveTo>
                <a:lnTo>
                  <a:pt x="9264184" y="1246834"/>
                </a:lnTo>
                <a:lnTo>
                  <a:pt x="9391616" y="11975327"/>
                </a:lnTo>
                <a:lnTo>
                  <a:pt x="0" y="10268480"/>
                </a:lnTo>
                <a:lnTo>
                  <a:pt x="2018861" y="0"/>
                </a:lnTo>
                <a:close/>
              </a:path>
            </a:pathLst>
          </a:custGeom>
          <a:solidFill>
            <a:srgbClr val="96117C"/>
          </a:solidFill>
        </p:spPr>
      </p:sp>
      <p:sp>
        <p:nvSpPr>
          <p:cNvPr id="4" name="TextBox 4"/>
          <p:cNvSpPr txBox="1"/>
          <p:nvPr/>
        </p:nvSpPr>
        <p:spPr>
          <a:xfrm>
            <a:off x="523674" y="904981"/>
            <a:ext cx="3254157" cy="487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40"/>
              </a:lnSpc>
            </a:pPr>
            <a:r>
              <a:rPr lang="en-US" sz="3200" spc="64" dirty="0">
                <a:solidFill>
                  <a:srgbClr val="EBEFFE"/>
                </a:solidFill>
                <a:latin typeface="Raleway Bold"/>
              </a:rPr>
              <a:t>FOODIES TRIP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509661" y="417194"/>
            <a:ext cx="2775666" cy="2987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70"/>
              </a:lnSpc>
            </a:pPr>
            <a:r>
              <a:rPr lang="en-US" sz="1900" spc="95" dirty="0">
                <a:solidFill>
                  <a:srgbClr val="EBEFFE"/>
                </a:solidFill>
                <a:latin typeface="Raleway"/>
              </a:rPr>
              <a:t>pour les gourmands</a:t>
            </a:r>
          </a:p>
        </p:txBody>
      </p:sp>
      <p:sp>
        <p:nvSpPr>
          <p:cNvPr id="6" name="AutoShape 6"/>
          <p:cNvSpPr/>
          <p:nvPr/>
        </p:nvSpPr>
        <p:spPr>
          <a:xfrm>
            <a:off x="523674" y="1543050"/>
            <a:ext cx="590551" cy="38101"/>
          </a:xfrm>
          <a:prstGeom prst="rect">
            <a:avLst/>
          </a:prstGeom>
          <a:solidFill>
            <a:srgbClr val="EBEFFE"/>
          </a:solidFill>
        </p:spPr>
      </p:sp>
      <p:sp>
        <p:nvSpPr>
          <p:cNvPr id="7" name="TextBox 7"/>
          <p:cNvSpPr txBox="1"/>
          <p:nvPr/>
        </p:nvSpPr>
        <p:spPr>
          <a:xfrm>
            <a:off x="526605" y="1726778"/>
            <a:ext cx="2766342" cy="33548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210"/>
              </a:lnSpc>
            </a:pPr>
            <a:r>
              <a:rPr lang="fr-FR" sz="1300" spc="78" dirty="0">
                <a:solidFill>
                  <a:srgbClr val="FFFFFF"/>
                </a:solidFill>
                <a:latin typeface="Raleway"/>
              </a:rPr>
              <a:t>Foie gras, cassoulet, saucisse de Toulouse, cachous </a:t>
            </a:r>
            <a:r>
              <a:rPr lang="fr-FR" sz="1300" spc="78" dirty="0" err="1">
                <a:solidFill>
                  <a:srgbClr val="FFFFFF"/>
                </a:solidFill>
                <a:latin typeface="Raleway"/>
              </a:rPr>
              <a:t>Lajaunie</a:t>
            </a:r>
            <a:r>
              <a:rPr lang="fr-FR" sz="1300" spc="78" dirty="0">
                <a:solidFill>
                  <a:srgbClr val="FFFFFF"/>
                </a:solidFill>
                <a:latin typeface="Raleway"/>
              </a:rPr>
              <a:t>, croustade aux pommes, mais aussi la violette sont les grands classiques toulousains ! Les </a:t>
            </a:r>
            <a:r>
              <a:rPr lang="fr-FR" sz="1300" spc="78" dirty="0" err="1">
                <a:solidFill>
                  <a:srgbClr val="FFFFFF"/>
                </a:solidFill>
                <a:latin typeface="Raleway"/>
              </a:rPr>
              <a:t>foodies</a:t>
            </a:r>
            <a:r>
              <a:rPr lang="fr-FR" sz="1300" spc="78" dirty="0">
                <a:solidFill>
                  <a:srgbClr val="FFFFFF"/>
                </a:solidFill>
                <a:latin typeface="Raleway"/>
              </a:rPr>
              <a:t> pourront aussi se faire plaisir dans les étoilés, à toute heure de la journée dans les nombreux salons de thé de la Ville Rose, les oiseaux de nuit dans les guinguettes le long de la Garonne...</a:t>
            </a:r>
          </a:p>
        </p:txBody>
      </p:sp>
      <p:sp>
        <p:nvSpPr>
          <p:cNvPr id="8" name="TextBox 8"/>
          <p:cNvSpPr txBox="1"/>
          <p:nvPr/>
        </p:nvSpPr>
        <p:spPr>
          <a:xfrm rot="-5400000">
            <a:off x="8295024" y="4236491"/>
            <a:ext cx="1372434" cy="944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0"/>
              </a:lnSpc>
            </a:pPr>
            <a:r>
              <a:rPr lang="en-US" sz="600">
                <a:solidFill>
                  <a:srgbClr val="FFFFFF"/>
                </a:solidFill>
                <a:latin typeface="Arimo"/>
              </a:rPr>
              <a:t>© Arnaud Späni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F32272D5-324F-4A05-8A0B-BAF2531297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7238" y="-350577"/>
            <a:ext cx="5728645" cy="6173107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 rot="495305">
            <a:off x="4041339" y="-1038062"/>
            <a:ext cx="5341331" cy="7548078"/>
          </a:xfrm>
          <a:prstGeom prst="rect">
            <a:avLst/>
          </a:prstGeom>
          <a:solidFill>
            <a:srgbClr val="96117C"/>
          </a:solidFill>
        </p:spPr>
        <p:txBody>
          <a:bodyPr/>
          <a:lstStyle/>
          <a:p>
            <a:endParaRPr lang="fr-FR" dirty="0"/>
          </a:p>
        </p:txBody>
      </p:sp>
      <p:sp>
        <p:nvSpPr>
          <p:cNvPr id="4" name="TextBox 4"/>
          <p:cNvSpPr txBox="1"/>
          <p:nvPr/>
        </p:nvSpPr>
        <p:spPr>
          <a:xfrm>
            <a:off x="4056433" y="1410640"/>
            <a:ext cx="4581096" cy="4873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3840"/>
              </a:lnSpc>
            </a:pPr>
            <a:r>
              <a:rPr lang="en-US" sz="3200" spc="64" dirty="0">
                <a:solidFill>
                  <a:srgbClr val="EBEFFE"/>
                </a:solidFill>
                <a:latin typeface="Raleway Bold"/>
              </a:rPr>
              <a:t>RUGBY &amp; SPORTS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5168385" y="822842"/>
            <a:ext cx="3461265" cy="2987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470"/>
              </a:lnSpc>
            </a:pPr>
            <a:r>
              <a:rPr lang="en-US" sz="1900" spc="95" dirty="0">
                <a:solidFill>
                  <a:srgbClr val="EBEFFE"/>
                </a:solidFill>
                <a:latin typeface="Raleway"/>
              </a:rPr>
              <a:t>la </a:t>
            </a:r>
            <a:r>
              <a:rPr lang="en-US" sz="1900" spc="95" dirty="0" err="1">
                <a:solidFill>
                  <a:srgbClr val="EBEFFE"/>
                </a:solidFill>
                <a:latin typeface="Raleway"/>
              </a:rPr>
              <a:t>ville</a:t>
            </a:r>
            <a:r>
              <a:rPr lang="en-US" sz="1900" spc="95" dirty="0">
                <a:solidFill>
                  <a:srgbClr val="EBEFFE"/>
                </a:solidFill>
                <a:latin typeface="Raleway"/>
              </a:rPr>
              <a:t> qui </a:t>
            </a:r>
            <a:r>
              <a:rPr lang="en-US" sz="1900" spc="95" dirty="0" err="1">
                <a:solidFill>
                  <a:srgbClr val="EBEFFE"/>
                </a:solidFill>
                <a:latin typeface="Raleway"/>
              </a:rPr>
              <a:t>bouge</a:t>
            </a:r>
            <a:r>
              <a:rPr lang="en-US" sz="1900" spc="95" dirty="0">
                <a:solidFill>
                  <a:srgbClr val="EBEFFE"/>
                </a:solidFill>
                <a:latin typeface="Raleway"/>
              </a:rPr>
              <a:t> </a:t>
            </a:r>
          </a:p>
        </p:txBody>
      </p:sp>
      <p:sp>
        <p:nvSpPr>
          <p:cNvPr id="6" name="AutoShape 6"/>
          <p:cNvSpPr/>
          <p:nvPr/>
        </p:nvSpPr>
        <p:spPr>
          <a:xfrm>
            <a:off x="8039100" y="2004266"/>
            <a:ext cx="590551" cy="38101"/>
          </a:xfrm>
          <a:prstGeom prst="rect">
            <a:avLst/>
          </a:prstGeom>
          <a:solidFill>
            <a:srgbClr val="EBEFFE"/>
          </a:solidFill>
        </p:spPr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AA95B3F-0E59-4E03-831D-05E5246DA41B}"/>
              </a:ext>
            </a:extLst>
          </p:cNvPr>
          <p:cNvSpPr txBox="1"/>
          <p:nvPr/>
        </p:nvSpPr>
        <p:spPr>
          <a:xfrm rot="16200000">
            <a:off x="-378202" y="4356721"/>
            <a:ext cx="1093470" cy="2103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767" dirty="0">
                <a:solidFill>
                  <a:schemeClr val="bg1"/>
                </a:solidFill>
              </a:rPr>
              <a:t>©Ville de Toulouse</a:t>
            </a:r>
          </a:p>
        </p:txBody>
      </p:sp>
    </p:spTree>
    <p:extLst>
      <p:ext uri="{BB962C8B-B14F-4D97-AF65-F5344CB8AC3E}">
        <p14:creationId xmlns:p14="http://schemas.microsoft.com/office/powerpoint/2010/main" val="10616530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7"/>
          <p:cNvSpPr>
            <a:spLocks noGrp="1"/>
          </p:cNvSpPr>
          <p:nvPr>
            <p:ph type="body" sz="quarter" idx="13"/>
          </p:nvPr>
        </p:nvSpPr>
        <p:spPr>
          <a:xfrm>
            <a:off x="4879976" y="1257301"/>
            <a:ext cx="3806825" cy="681523"/>
          </a:xfrm>
        </p:spPr>
        <p:txBody>
          <a:bodyPr/>
          <a:lstStyle/>
          <a:p>
            <a:r>
              <a:rPr lang="fr-FR" dirty="0"/>
              <a:t/>
            </a:r>
            <a:br>
              <a:rPr lang="fr-FR" dirty="0"/>
            </a:br>
            <a:r>
              <a:rPr lang="fr-FR" dirty="0"/>
              <a:t>Actualités 2022 et au-delà</a:t>
            </a:r>
            <a:endParaRPr lang="en-US" dirty="0"/>
          </a:p>
        </p:txBody>
      </p:sp>
      <p:sp>
        <p:nvSpPr>
          <p:cNvPr id="5" name="Espace réservé du contenu 9"/>
          <p:cNvSpPr>
            <a:spLocks noGrp="1"/>
          </p:cNvSpPr>
          <p:nvPr>
            <p:ph idx="1"/>
          </p:nvPr>
        </p:nvSpPr>
        <p:spPr>
          <a:xfrm>
            <a:off x="4879731" y="1993106"/>
            <a:ext cx="4195903" cy="2954909"/>
          </a:xfrm>
        </p:spPr>
        <p:txBody>
          <a:bodyPr>
            <a:normAutofit fontScale="85000" lnSpcReduction="20000"/>
          </a:bodyPr>
          <a:lstStyle/>
          <a:p>
            <a:r>
              <a:rPr lang="fr-FR" dirty="0"/>
              <a:t>Cheval-dragon  Long Ma</a:t>
            </a:r>
          </a:p>
          <a:p>
            <a:r>
              <a:rPr lang="fr-FR" dirty="0"/>
              <a:t>Terrain Martien</a:t>
            </a:r>
          </a:p>
          <a:p>
            <a:r>
              <a:rPr lang="fr-FR" dirty="0" err="1"/>
              <a:t>Téléo</a:t>
            </a:r>
            <a:endParaRPr lang="fr-FR" dirty="0"/>
          </a:p>
          <a:p>
            <a:r>
              <a:rPr lang="fr-FR" dirty="0"/>
              <a:t>Ouverture de la Chapelle Saint Joseph à la Grave</a:t>
            </a:r>
          </a:p>
          <a:p>
            <a:r>
              <a:rPr lang="fr-FR" dirty="0"/>
              <a:t>Concert d’été</a:t>
            </a:r>
          </a:p>
          <a:p>
            <a:r>
              <a:rPr lang="fr-FR" dirty="0"/>
              <a:t>Rose Festival de </a:t>
            </a:r>
            <a:r>
              <a:rPr lang="fr-FR" dirty="0" err="1"/>
              <a:t>Big</a:t>
            </a:r>
            <a:r>
              <a:rPr lang="fr-FR" dirty="0"/>
              <a:t> </a:t>
            </a:r>
            <a:r>
              <a:rPr lang="fr-FR" dirty="0" err="1"/>
              <a:t>Flo</a:t>
            </a:r>
            <a:r>
              <a:rPr lang="fr-FR" dirty="0"/>
              <a:t> et Oli</a:t>
            </a:r>
          </a:p>
          <a:p>
            <a:r>
              <a:rPr lang="fr-FR" dirty="0"/>
              <a:t>Nouvelles activités sur la Garonne</a:t>
            </a:r>
          </a:p>
          <a:p>
            <a:r>
              <a:rPr lang="fr-FR" dirty="0"/>
              <a:t>Grandes expos (Nikki de Saint Phalle, Saint Ex)</a:t>
            </a:r>
          </a:p>
          <a:p>
            <a:r>
              <a:rPr lang="fr-FR" dirty="0"/>
              <a:t>Réouverture le la Fondation </a:t>
            </a:r>
            <a:r>
              <a:rPr lang="fr-FR" dirty="0" err="1"/>
              <a:t>Bemberg</a:t>
            </a:r>
            <a:r>
              <a:rPr lang="fr-FR" dirty="0"/>
              <a:t> en 2023</a:t>
            </a:r>
          </a:p>
          <a:p>
            <a:r>
              <a:rPr lang="fr-FR" dirty="0"/>
              <a:t>Réouverture du Musée des Augustins</a:t>
            </a:r>
          </a:p>
          <a:p>
            <a:r>
              <a:rPr lang="fr-FR" dirty="0" err="1"/>
              <a:t>Lun’Xplorer</a:t>
            </a:r>
            <a:endParaRPr lang="fr-FR" dirty="0"/>
          </a:p>
          <a:p>
            <a:r>
              <a:rPr lang="fr-FR" dirty="0"/>
              <a:t>RWC 2023</a:t>
            </a:r>
          </a:p>
          <a:p>
            <a:pPr marL="0" indent="0">
              <a:buNone/>
            </a:pPr>
            <a:r>
              <a:rPr lang="fr-FR" dirty="0"/>
              <a:t>…</a:t>
            </a:r>
          </a:p>
          <a:p>
            <a:pPr marL="0" indent="0">
              <a:buNone/>
            </a:pPr>
            <a:endParaRPr lang="fr-FR" dirty="0"/>
          </a:p>
        </p:txBody>
      </p:sp>
      <p:sp>
        <p:nvSpPr>
          <p:cNvPr id="2" name="Rectangle 1"/>
          <p:cNvSpPr/>
          <p:nvPr/>
        </p:nvSpPr>
        <p:spPr>
          <a:xfrm>
            <a:off x="4482913" y="2433251"/>
            <a:ext cx="218330" cy="26943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15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69652017"/>
      </p:ext>
    </p:extLst>
  </p:cSld>
  <p:clrMapOvr>
    <a:masterClrMapping/>
  </p:clrMapOvr>
  <p:transition spd="med">
    <p:pull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du contenu 12"/>
          <p:cNvSpPr>
            <a:spLocks noGrp="1"/>
          </p:cNvSpPr>
          <p:nvPr>
            <p:ph idx="1"/>
          </p:nvPr>
        </p:nvSpPr>
        <p:spPr>
          <a:xfrm>
            <a:off x="4490435" y="1960931"/>
            <a:ext cx="4384696" cy="3048761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fr-FR" sz="1350" b="1" i="1" dirty="0">
                <a:solidFill>
                  <a:schemeClr val="tx1"/>
                </a:solidFill>
              </a:rPr>
              <a:t>Donnez envie de découvrir Toulouse : images, vidéos, textes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sz="1350" b="1" i="1" dirty="0">
                <a:solidFill>
                  <a:schemeClr val="tx1"/>
                </a:solidFill>
              </a:rPr>
              <a:t>Inscrivez vous à la newsletter mensuelle et « tops du weekend »  pour relayer les grands </a:t>
            </a:r>
            <a:r>
              <a:rPr lang="fr-FR" sz="1350" b="1" i="1" dirty="0" err="1">
                <a:solidFill>
                  <a:schemeClr val="tx1"/>
                </a:solidFill>
              </a:rPr>
              <a:t>evenements</a:t>
            </a:r>
            <a:r>
              <a:rPr lang="fr-FR" sz="1350" b="1" i="1" dirty="0">
                <a:solidFill>
                  <a:schemeClr val="tx1"/>
                </a:solidFill>
              </a:rPr>
              <a:t> culturels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sz="1350" b="1" i="1" dirty="0">
                <a:solidFill>
                  <a:schemeClr val="tx1"/>
                </a:solidFill>
              </a:rPr>
              <a:t>Vous voulez mieux connaître Toulouse et son patrimoine, suivez nous en visite guidée?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sz="1350" b="1" i="1" dirty="0">
                <a:solidFill>
                  <a:schemeClr val="tx1"/>
                </a:solidFill>
              </a:rPr>
              <a:t>Vous avez des contacts avec des professionnels du tourisme et des journalistes spécialisés? Nous sommes preneurs!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sz="1350" b="1" i="1" dirty="0">
                <a:solidFill>
                  <a:schemeClr val="tx1"/>
                </a:solidFill>
              </a:rPr>
              <a:t>#visiteztoulouse Repostez, repostez, repostez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3"/>
          </p:nvPr>
        </p:nvSpPr>
        <p:spPr>
          <a:xfrm>
            <a:off x="4655650" y="1154751"/>
            <a:ext cx="3806825" cy="389902"/>
          </a:xfrm>
        </p:spPr>
        <p:txBody>
          <a:bodyPr>
            <a:noAutofit/>
          </a:bodyPr>
          <a:lstStyle/>
          <a:p>
            <a:r>
              <a:rPr lang="fr-FR" sz="1800" dirty="0"/>
              <a:t>Comment nous aider ? 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9035182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du contenu 12"/>
          <p:cNvSpPr>
            <a:spLocks noGrp="1"/>
          </p:cNvSpPr>
          <p:nvPr>
            <p:ph idx="1"/>
          </p:nvPr>
        </p:nvSpPr>
        <p:spPr>
          <a:xfrm>
            <a:off x="4490435" y="1960931"/>
            <a:ext cx="4384696" cy="304876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1350" b="1" i="1" dirty="0">
                <a:solidFill>
                  <a:schemeClr val="tx1"/>
                </a:solidFill>
              </a:rPr>
              <a:t>Donnez envie de découvrir Toulouse : images, vidéos, textes</a:t>
            </a:r>
          </a:p>
          <a:p>
            <a:pPr marL="0" indent="0">
              <a:buNone/>
            </a:pPr>
            <a:endParaRPr lang="fr-FR" sz="1350" b="1" i="1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fr-FR" sz="1350" b="1" i="1" dirty="0">
                <a:solidFill>
                  <a:schemeClr val="tx1"/>
                </a:solidFill>
              </a:rPr>
              <a:t>Inscrivez vous à la newsletter mensuelle et « tops du weekend »  pour relayer les grands </a:t>
            </a:r>
            <a:r>
              <a:rPr lang="fr-FR" sz="1350" b="1" i="1" dirty="0" err="1">
                <a:solidFill>
                  <a:schemeClr val="tx1"/>
                </a:solidFill>
              </a:rPr>
              <a:t>evenements</a:t>
            </a:r>
            <a:r>
              <a:rPr lang="fr-FR" sz="1350" b="1" i="1" dirty="0">
                <a:solidFill>
                  <a:schemeClr val="tx1"/>
                </a:solidFill>
              </a:rPr>
              <a:t> culturels</a:t>
            </a:r>
          </a:p>
          <a:p>
            <a:pPr marL="0" indent="0">
              <a:buNone/>
            </a:pPr>
            <a:endParaRPr lang="fr-FR" sz="1350" b="1" i="1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fr-FR" sz="1350" b="1" i="1" dirty="0">
                <a:solidFill>
                  <a:schemeClr val="tx1"/>
                </a:solidFill>
              </a:rPr>
              <a:t>Vous voulez mieux connaître Toulouse et son patrimoine, suivez nous en visite guide?</a:t>
            </a:r>
          </a:p>
          <a:p>
            <a:pPr marL="0" indent="0">
              <a:buNone/>
            </a:pPr>
            <a:endParaRPr lang="fr-FR" sz="1350" b="1" i="1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fr-FR" sz="1350" b="1" i="1" dirty="0">
                <a:solidFill>
                  <a:schemeClr val="tx1"/>
                </a:solidFill>
              </a:rPr>
              <a:t>Vous avez des contacts avec des professionnels du tourisme et des journalistes spécialisés? Nous sommes preneurs!</a:t>
            </a:r>
          </a:p>
          <a:p>
            <a:pPr marL="0" indent="0">
              <a:buNone/>
            </a:pPr>
            <a:endParaRPr lang="fr-FR" sz="1350" b="1" dirty="0">
              <a:solidFill>
                <a:schemeClr val="tx1"/>
              </a:solidFill>
            </a:endParaRP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3"/>
          </p:nvPr>
        </p:nvSpPr>
        <p:spPr>
          <a:xfrm>
            <a:off x="4655650" y="1154751"/>
            <a:ext cx="3806825" cy="389902"/>
          </a:xfrm>
        </p:spPr>
        <p:txBody>
          <a:bodyPr>
            <a:noAutofit/>
          </a:bodyPr>
          <a:lstStyle/>
          <a:p>
            <a:r>
              <a:rPr lang="fr-FR" sz="1800" dirty="0"/>
              <a:t>Comment nous aider ? </a:t>
            </a:r>
            <a:endParaRPr lang="en-US" sz="180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1FFC954-80A4-48B3-A6AC-865C5FFBBB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631"/>
            <a:ext cx="9144000" cy="5128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5355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contenu 1">
            <a:extLst>
              <a:ext uri="{FF2B5EF4-FFF2-40B4-BE49-F238E27FC236}">
                <a16:creationId xmlns:a16="http://schemas.microsoft.com/office/drawing/2014/main" id="{BD8EE392-342E-DC48-8E86-A1A5A526762F}"/>
              </a:ext>
            </a:extLst>
          </p:cNvPr>
          <p:cNvSpPr txBox="1">
            <a:spLocks/>
          </p:cNvSpPr>
          <p:nvPr/>
        </p:nvSpPr>
        <p:spPr>
          <a:xfrm>
            <a:off x="466155" y="1960140"/>
            <a:ext cx="8259616" cy="26862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30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30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30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30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30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fr-FR" sz="1600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1581" y="277457"/>
            <a:ext cx="215315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1600" b="1" dirty="0">
                <a:solidFill>
                  <a:schemeClr val="bg1"/>
                </a:solidFill>
              </a:rPr>
              <a:t>Les métiers de l’Agence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F99DC58-9BE0-43B6-B3AF-1F31A816FC62}"/>
              </a:ext>
            </a:extLst>
          </p:cNvPr>
          <p:cNvSpPr/>
          <p:nvPr/>
        </p:nvSpPr>
        <p:spPr>
          <a:xfrm>
            <a:off x="103846" y="1748668"/>
            <a:ext cx="8543339" cy="3385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78" lvl="1" algn="just"/>
            <a:r>
              <a:rPr lang="fr-FR" sz="1200" b="1" dirty="0">
                <a:solidFill>
                  <a:schemeClr val="accent2"/>
                </a:solidFill>
              </a:rPr>
              <a:t>MISSIONS : </a:t>
            </a:r>
          </a:p>
          <a:p>
            <a:pPr marL="442902" lvl="1" algn="just"/>
            <a:r>
              <a:rPr lang="fr-FR" sz="1200" dirty="0">
                <a:solidFill>
                  <a:srgbClr val="595959"/>
                </a:solidFill>
              </a:rPr>
              <a:t>Promouvoir la destination + Accueillir les visiteurs et leur offrir la meilleure expérience de visite possible + Valoriser le   patrimoine = Assurer un développement touristique durable de la destination. </a:t>
            </a:r>
          </a:p>
          <a:p>
            <a:pPr marL="457178" lvl="1" algn="just"/>
            <a:endParaRPr lang="fr-FR" sz="800" b="1" dirty="0">
              <a:solidFill>
                <a:schemeClr val="accent2"/>
              </a:solidFill>
            </a:endParaRPr>
          </a:p>
          <a:p>
            <a:pPr marL="442902" lvl="1" algn="just"/>
            <a:r>
              <a:rPr lang="fr-FR" sz="1200" b="1" dirty="0">
                <a:solidFill>
                  <a:schemeClr val="accent2"/>
                </a:solidFill>
              </a:rPr>
              <a:t>OBJECTIFS : </a:t>
            </a:r>
          </a:p>
          <a:p>
            <a:pPr marL="625460" lvl="1" indent="-182558" algn="just">
              <a:spcAft>
                <a:spcPts val="400"/>
              </a:spcAft>
            </a:pPr>
            <a:r>
              <a:rPr lang="fr-FR" sz="1200" dirty="0">
                <a:solidFill>
                  <a:srgbClr val="595959"/>
                </a:solidFill>
              </a:rPr>
              <a:t>Renforcer le tourisme de proximité</a:t>
            </a:r>
          </a:p>
          <a:p>
            <a:pPr marL="625460" lvl="1" indent="-182558" algn="just">
              <a:spcAft>
                <a:spcPts val="400"/>
              </a:spcAft>
            </a:pPr>
            <a:r>
              <a:rPr lang="fr-FR" sz="1200" dirty="0">
                <a:solidFill>
                  <a:srgbClr val="595959"/>
                </a:solidFill>
              </a:rPr>
              <a:t>Allonger les durées de séjour grâce à un positionnement Ville &amp; Campagne (Toulouse camp de base)</a:t>
            </a:r>
          </a:p>
          <a:p>
            <a:pPr marL="625460" lvl="1" indent="-182558" algn="just">
              <a:spcAft>
                <a:spcPts val="400"/>
              </a:spcAft>
            </a:pPr>
            <a:r>
              <a:rPr lang="fr-FR" sz="1200" dirty="0">
                <a:solidFill>
                  <a:srgbClr val="595959"/>
                </a:solidFill>
              </a:rPr>
              <a:t>Faire de Toulouse une référence en terme d’accueil de tous les publics touristiques :</a:t>
            </a:r>
          </a:p>
          <a:p>
            <a:pPr marL="625460" lvl="1" indent="-182558" algn="just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fr-FR" sz="1200" dirty="0">
                <a:solidFill>
                  <a:srgbClr val="595959"/>
                </a:solidFill>
              </a:rPr>
              <a:t>Mieux connaître nos visiteurs pour mieux répondre à leur demande</a:t>
            </a:r>
          </a:p>
          <a:p>
            <a:pPr marL="625460" lvl="1" indent="-182558" algn="just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fr-FR" sz="1200" dirty="0">
                <a:solidFill>
                  <a:srgbClr val="595959"/>
                </a:solidFill>
              </a:rPr>
              <a:t>Engager les acteurs locaux dans des démarches de qualification</a:t>
            </a:r>
          </a:p>
          <a:p>
            <a:pPr marL="625460" lvl="1" indent="-182558" algn="just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fr-FR" sz="1200" dirty="0">
                <a:solidFill>
                  <a:srgbClr val="595959"/>
                </a:solidFill>
              </a:rPr>
              <a:t>Enrichir l’offre touristique : travailler plus étroitement avec Toulouse Métropole pour intégrer la dimension touristique</a:t>
            </a:r>
          </a:p>
          <a:p>
            <a:pPr lvl="1" algn="just"/>
            <a:endParaRPr lang="fr-FR" sz="800" dirty="0">
              <a:solidFill>
                <a:srgbClr val="595959"/>
              </a:solidFill>
            </a:endParaRPr>
          </a:p>
          <a:p>
            <a:pPr marL="442902" lvl="1" algn="just">
              <a:spcAft>
                <a:spcPts val="400"/>
              </a:spcAft>
            </a:pPr>
            <a:r>
              <a:rPr lang="fr-FR" sz="1200" b="1" dirty="0">
                <a:solidFill>
                  <a:schemeClr val="accent2"/>
                </a:solidFill>
              </a:rPr>
              <a:t>CIBLES : </a:t>
            </a:r>
          </a:p>
          <a:p>
            <a:pPr marL="442902" lvl="1" algn="just">
              <a:spcAft>
                <a:spcPts val="400"/>
              </a:spcAft>
            </a:pPr>
            <a:r>
              <a:rPr lang="fr-FR" sz="1200" dirty="0">
                <a:solidFill>
                  <a:srgbClr val="595959"/>
                </a:solidFill>
              </a:rPr>
              <a:t>Toulousains / Familles / </a:t>
            </a:r>
            <a:r>
              <a:rPr lang="fr-FR" sz="1200" dirty="0" err="1">
                <a:solidFill>
                  <a:srgbClr val="595959"/>
                </a:solidFill>
              </a:rPr>
              <a:t>millenials</a:t>
            </a:r>
            <a:r>
              <a:rPr lang="fr-FR" sz="1200" dirty="0">
                <a:solidFill>
                  <a:srgbClr val="595959"/>
                </a:solidFill>
              </a:rPr>
              <a:t> &amp; seniors actifs</a:t>
            </a:r>
          </a:p>
          <a:p>
            <a:pPr marL="442902" lvl="1" algn="just">
              <a:spcAft>
                <a:spcPts val="400"/>
              </a:spcAft>
            </a:pPr>
            <a:r>
              <a:rPr lang="fr-FR" sz="1200" dirty="0">
                <a:solidFill>
                  <a:srgbClr val="595959"/>
                </a:solidFill>
              </a:rPr>
              <a:t>France, Espagne, UK, Allemagne, Belgique</a:t>
            </a:r>
          </a:p>
          <a:p>
            <a:pPr lvl="1" algn="just">
              <a:spcAft>
                <a:spcPts val="400"/>
              </a:spcAft>
            </a:pPr>
            <a:endParaRPr lang="fr-FR" sz="1200" dirty="0">
              <a:solidFill>
                <a:srgbClr val="595959"/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B5DF9F8-940A-4118-AD28-C965BC6EBC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231" y="737799"/>
            <a:ext cx="4614681" cy="445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81189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7B700E49-BE48-4878-9B70-136B89DFAB6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253025" y="-245355"/>
            <a:ext cx="3848381" cy="5634210"/>
          </a:xfrm>
          <a:prstGeom prst="rect">
            <a:avLst/>
          </a:prstGeom>
        </p:spPr>
      </p:pic>
      <p:sp>
        <p:nvSpPr>
          <p:cNvPr id="8" name="AutoShape 3">
            <a:extLst>
              <a:ext uri="{FF2B5EF4-FFF2-40B4-BE49-F238E27FC236}">
                <a16:creationId xmlns:a16="http://schemas.microsoft.com/office/drawing/2014/main" id="{F99E70E6-35E3-4042-8C05-96CA9C24A445}"/>
              </a:ext>
            </a:extLst>
          </p:cNvPr>
          <p:cNvSpPr/>
          <p:nvPr/>
        </p:nvSpPr>
        <p:spPr>
          <a:xfrm rot="-654212">
            <a:off x="2453472" y="-889259"/>
            <a:ext cx="7180724" cy="6611721"/>
          </a:xfrm>
          <a:custGeom>
            <a:avLst/>
            <a:gdLst>
              <a:gd name="connsiteX0" fmla="*/ 0 w 16001730"/>
              <a:gd name="connsiteY0" fmla="*/ 0 h 15574195"/>
              <a:gd name="connsiteX1" fmla="*/ 16001730 w 16001730"/>
              <a:gd name="connsiteY1" fmla="*/ 0 h 15574195"/>
              <a:gd name="connsiteX2" fmla="*/ 16001730 w 16001730"/>
              <a:gd name="connsiteY2" fmla="*/ 15574195 h 15574195"/>
              <a:gd name="connsiteX3" fmla="*/ 0 w 16001730"/>
              <a:gd name="connsiteY3" fmla="*/ 15574195 h 15574195"/>
              <a:gd name="connsiteX4" fmla="*/ 0 w 16001730"/>
              <a:gd name="connsiteY4" fmla="*/ 0 h 15574195"/>
              <a:gd name="connsiteX0" fmla="*/ 0 w 16001730"/>
              <a:gd name="connsiteY0" fmla="*/ 0 h 15574195"/>
              <a:gd name="connsiteX1" fmla="*/ 16001730 w 16001730"/>
              <a:gd name="connsiteY1" fmla="*/ 0 h 15574195"/>
              <a:gd name="connsiteX2" fmla="*/ 16001730 w 16001730"/>
              <a:gd name="connsiteY2" fmla="*/ 15574195 h 15574195"/>
              <a:gd name="connsiteX3" fmla="*/ 11741 w 16001730"/>
              <a:gd name="connsiteY3" fmla="*/ 13015626 h 15574195"/>
              <a:gd name="connsiteX4" fmla="*/ 0 w 16001730"/>
              <a:gd name="connsiteY4" fmla="*/ 0 h 15574195"/>
              <a:gd name="connsiteX0" fmla="*/ 0 w 16001730"/>
              <a:gd name="connsiteY0" fmla="*/ 0 h 15414459"/>
              <a:gd name="connsiteX1" fmla="*/ 16001730 w 16001730"/>
              <a:gd name="connsiteY1" fmla="*/ 0 h 15414459"/>
              <a:gd name="connsiteX2" fmla="*/ 13238867 w 16001730"/>
              <a:gd name="connsiteY2" fmla="*/ 15414459 h 15414459"/>
              <a:gd name="connsiteX3" fmla="*/ 11741 w 16001730"/>
              <a:gd name="connsiteY3" fmla="*/ 13015626 h 15414459"/>
              <a:gd name="connsiteX4" fmla="*/ 0 w 16001730"/>
              <a:gd name="connsiteY4" fmla="*/ 0 h 15414459"/>
              <a:gd name="connsiteX0" fmla="*/ 0 w 16001730"/>
              <a:gd name="connsiteY0" fmla="*/ 0 h 15277615"/>
              <a:gd name="connsiteX1" fmla="*/ 16001730 w 16001730"/>
              <a:gd name="connsiteY1" fmla="*/ 0 h 15277615"/>
              <a:gd name="connsiteX2" fmla="*/ 11883931 w 16001730"/>
              <a:gd name="connsiteY2" fmla="*/ 15277615 h 15277615"/>
              <a:gd name="connsiteX3" fmla="*/ 11741 w 16001730"/>
              <a:gd name="connsiteY3" fmla="*/ 13015626 h 15277615"/>
              <a:gd name="connsiteX4" fmla="*/ 0 w 16001730"/>
              <a:gd name="connsiteY4" fmla="*/ 0 h 15277615"/>
              <a:gd name="connsiteX0" fmla="*/ 0 w 16001730"/>
              <a:gd name="connsiteY0" fmla="*/ 0 h 14353905"/>
              <a:gd name="connsiteX1" fmla="*/ 16001730 w 16001730"/>
              <a:gd name="connsiteY1" fmla="*/ 0 h 14353905"/>
              <a:gd name="connsiteX2" fmla="*/ 12325712 w 16001730"/>
              <a:gd name="connsiteY2" fmla="*/ 14353905 h 14353905"/>
              <a:gd name="connsiteX3" fmla="*/ 11741 w 16001730"/>
              <a:gd name="connsiteY3" fmla="*/ 13015626 h 14353905"/>
              <a:gd name="connsiteX4" fmla="*/ 0 w 16001730"/>
              <a:gd name="connsiteY4" fmla="*/ 0 h 14353905"/>
              <a:gd name="connsiteX0" fmla="*/ 0 w 16001730"/>
              <a:gd name="connsiteY0" fmla="*/ 0 h 14353905"/>
              <a:gd name="connsiteX1" fmla="*/ 16001730 w 16001730"/>
              <a:gd name="connsiteY1" fmla="*/ 0 h 14353905"/>
              <a:gd name="connsiteX2" fmla="*/ 12325712 w 16001730"/>
              <a:gd name="connsiteY2" fmla="*/ 14353905 h 14353905"/>
              <a:gd name="connsiteX3" fmla="*/ 212981 w 16001730"/>
              <a:gd name="connsiteY3" fmla="*/ 11890378 h 14353905"/>
              <a:gd name="connsiteX4" fmla="*/ 0 w 16001730"/>
              <a:gd name="connsiteY4" fmla="*/ 0 h 14353905"/>
              <a:gd name="connsiteX0" fmla="*/ 0 w 16001730"/>
              <a:gd name="connsiteY0" fmla="*/ 0 h 14353905"/>
              <a:gd name="connsiteX1" fmla="*/ 16001730 w 16001730"/>
              <a:gd name="connsiteY1" fmla="*/ 0 h 14353905"/>
              <a:gd name="connsiteX2" fmla="*/ 12325712 w 16001730"/>
              <a:gd name="connsiteY2" fmla="*/ 14353905 h 14353905"/>
              <a:gd name="connsiteX3" fmla="*/ 240028 w 16001730"/>
              <a:gd name="connsiteY3" fmla="*/ 11911108 h 14353905"/>
              <a:gd name="connsiteX4" fmla="*/ 0 w 16001730"/>
              <a:gd name="connsiteY4" fmla="*/ 0 h 14353905"/>
              <a:gd name="connsiteX0" fmla="*/ 0 w 16001730"/>
              <a:gd name="connsiteY0" fmla="*/ 0 h 14353905"/>
              <a:gd name="connsiteX1" fmla="*/ 16001730 w 16001730"/>
              <a:gd name="connsiteY1" fmla="*/ 0 h 14353905"/>
              <a:gd name="connsiteX2" fmla="*/ 12325712 w 16001730"/>
              <a:gd name="connsiteY2" fmla="*/ 14353905 h 14353905"/>
              <a:gd name="connsiteX3" fmla="*/ 265294 w 16001730"/>
              <a:gd name="connsiteY3" fmla="*/ 12102217 h 14353905"/>
              <a:gd name="connsiteX4" fmla="*/ 0 w 16001730"/>
              <a:gd name="connsiteY4" fmla="*/ 0 h 14353905"/>
              <a:gd name="connsiteX0" fmla="*/ 0 w 15996345"/>
              <a:gd name="connsiteY0" fmla="*/ 1180571 h 14353905"/>
              <a:gd name="connsiteX1" fmla="*/ 15996345 w 15996345"/>
              <a:gd name="connsiteY1" fmla="*/ 0 h 14353905"/>
              <a:gd name="connsiteX2" fmla="*/ 12320327 w 15996345"/>
              <a:gd name="connsiteY2" fmla="*/ 14353905 h 14353905"/>
              <a:gd name="connsiteX3" fmla="*/ 259909 w 15996345"/>
              <a:gd name="connsiteY3" fmla="*/ 12102217 h 14353905"/>
              <a:gd name="connsiteX4" fmla="*/ 0 w 15996345"/>
              <a:gd name="connsiteY4" fmla="*/ 1180571 h 14353905"/>
              <a:gd name="connsiteX0" fmla="*/ 0 w 13097955"/>
              <a:gd name="connsiteY0" fmla="*/ 0 h 13173334"/>
              <a:gd name="connsiteX1" fmla="*/ 13097955 w 13097955"/>
              <a:gd name="connsiteY1" fmla="*/ 3149960 h 13173334"/>
              <a:gd name="connsiteX2" fmla="*/ 12320327 w 13097955"/>
              <a:gd name="connsiteY2" fmla="*/ 13173334 h 13173334"/>
              <a:gd name="connsiteX3" fmla="*/ 259909 w 13097955"/>
              <a:gd name="connsiteY3" fmla="*/ 10921646 h 13173334"/>
              <a:gd name="connsiteX4" fmla="*/ 0 w 13097955"/>
              <a:gd name="connsiteY4" fmla="*/ 0 h 13173334"/>
              <a:gd name="connsiteX0" fmla="*/ 0 w 14361448"/>
              <a:gd name="connsiteY0" fmla="*/ 0 h 13173334"/>
              <a:gd name="connsiteX1" fmla="*/ 14361448 w 14361448"/>
              <a:gd name="connsiteY1" fmla="*/ 3036387 h 13173334"/>
              <a:gd name="connsiteX2" fmla="*/ 12320327 w 14361448"/>
              <a:gd name="connsiteY2" fmla="*/ 13173334 h 13173334"/>
              <a:gd name="connsiteX3" fmla="*/ 259909 w 14361448"/>
              <a:gd name="connsiteY3" fmla="*/ 10921646 h 13173334"/>
              <a:gd name="connsiteX4" fmla="*/ 0 w 14361448"/>
              <a:gd name="connsiteY4" fmla="*/ 0 h 13173334"/>
              <a:gd name="connsiteX0" fmla="*/ 0 w 14361448"/>
              <a:gd name="connsiteY0" fmla="*/ 0 h 13223442"/>
              <a:gd name="connsiteX1" fmla="*/ 14361448 w 14361448"/>
              <a:gd name="connsiteY1" fmla="*/ 3036387 h 13223442"/>
              <a:gd name="connsiteX2" fmla="*/ 12419315 w 14361448"/>
              <a:gd name="connsiteY2" fmla="*/ 13223442 h 13223442"/>
              <a:gd name="connsiteX3" fmla="*/ 259909 w 14361448"/>
              <a:gd name="connsiteY3" fmla="*/ 10921646 h 13223442"/>
              <a:gd name="connsiteX4" fmla="*/ 0 w 14361448"/>
              <a:gd name="connsiteY4" fmla="*/ 0 h 13223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361448" h="13223442">
                <a:moveTo>
                  <a:pt x="0" y="0"/>
                </a:moveTo>
                <a:lnTo>
                  <a:pt x="14361448" y="3036387"/>
                </a:lnTo>
                <a:lnTo>
                  <a:pt x="12419315" y="13223442"/>
                </a:lnTo>
                <a:lnTo>
                  <a:pt x="259909" y="10921646"/>
                </a:lnTo>
                <a:cubicBezTo>
                  <a:pt x="255995" y="6583104"/>
                  <a:pt x="3914" y="4338542"/>
                  <a:pt x="0" y="0"/>
                </a:cubicBezTo>
                <a:close/>
              </a:path>
            </a:pathLst>
          </a:custGeom>
          <a:solidFill>
            <a:srgbClr val="FFFFFF"/>
          </a:solidFill>
        </p:spPr>
      </p:sp>
      <p:sp>
        <p:nvSpPr>
          <p:cNvPr id="5" name="AutoShape 5"/>
          <p:cNvSpPr/>
          <p:nvPr/>
        </p:nvSpPr>
        <p:spPr>
          <a:xfrm>
            <a:off x="3518119" y="2875046"/>
            <a:ext cx="5222741" cy="20884"/>
          </a:xfrm>
          <a:prstGeom prst="rect">
            <a:avLst/>
          </a:prstGeom>
          <a:solidFill>
            <a:srgbClr val="C61A7A">
              <a:alpha val="69804"/>
            </a:srgbClr>
          </a:solidFill>
        </p:spPr>
      </p:sp>
      <p:sp>
        <p:nvSpPr>
          <p:cNvPr id="6" name="TextBox 6"/>
          <p:cNvSpPr txBox="1"/>
          <p:nvPr/>
        </p:nvSpPr>
        <p:spPr>
          <a:xfrm>
            <a:off x="3518119" y="1773297"/>
            <a:ext cx="5223591" cy="487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40"/>
              </a:lnSpc>
            </a:pPr>
            <a:r>
              <a:rPr lang="en-US" sz="3200" spc="64" dirty="0">
                <a:solidFill>
                  <a:srgbClr val="96117C"/>
                </a:solidFill>
                <a:latin typeface="Raleway Bold"/>
              </a:rPr>
              <a:t>VILLE D’ART ET HISTOIRE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518119" y="3143250"/>
            <a:ext cx="5004516" cy="6703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30"/>
              </a:lnSpc>
            </a:pPr>
            <a:r>
              <a:rPr lang="fr-FR" sz="2100" spc="105" dirty="0">
                <a:solidFill>
                  <a:srgbClr val="C61A7A"/>
                </a:solidFill>
                <a:latin typeface="Raleway"/>
              </a:rPr>
              <a:t>Toulouse pour les amoureux du patrimoine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467B1F90-7EF2-4F8F-813B-F8705FC80BCE}"/>
              </a:ext>
            </a:extLst>
          </p:cNvPr>
          <p:cNvSpPr txBox="1"/>
          <p:nvPr/>
        </p:nvSpPr>
        <p:spPr>
          <a:xfrm rot="16200000">
            <a:off x="-378202" y="4356721"/>
            <a:ext cx="1093470" cy="2103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767" dirty="0">
                <a:solidFill>
                  <a:schemeClr val="bg1"/>
                </a:solidFill>
              </a:rPr>
              <a:t>©</a:t>
            </a:r>
            <a:r>
              <a:rPr lang="fr-FR" sz="767" dirty="0" err="1">
                <a:solidFill>
                  <a:schemeClr val="bg1"/>
                </a:solidFill>
              </a:rPr>
              <a:t>HapTag</a:t>
            </a:r>
            <a:endParaRPr lang="fr-FR" sz="767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54184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Basilique Saint Sernin AdobeStock_65690133  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Box 2">
            <a:extLst>
              <a:ext uri="{FF2B5EF4-FFF2-40B4-BE49-F238E27FC236}">
                <a16:creationId xmlns:a16="http://schemas.microsoft.com/office/drawing/2014/main" id="{435A78E9-45A4-42F4-B449-D366667AD7E6}"/>
              </a:ext>
            </a:extLst>
          </p:cNvPr>
          <p:cNvSpPr txBox="1"/>
          <p:nvPr/>
        </p:nvSpPr>
        <p:spPr>
          <a:xfrm>
            <a:off x="5905500" y="4895850"/>
            <a:ext cx="2708991" cy="1429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215"/>
              </a:lnSpc>
            </a:pPr>
            <a:r>
              <a:rPr lang="en-US" sz="900" spc="54" dirty="0">
                <a:solidFill>
                  <a:srgbClr val="EBEFFE"/>
                </a:solidFill>
                <a:latin typeface="Raleway Bold"/>
              </a:rPr>
              <a:t>BASILIQUE SAINT-SERNIN</a:t>
            </a:r>
          </a:p>
        </p:txBody>
      </p:sp>
    </p:spTree>
    <p:extLst>
      <p:ext uri="{BB962C8B-B14F-4D97-AF65-F5344CB8AC3E}">
        <p14:creationId xmlns:p14="http://schemas.microsoft.com/office/powerpoint/2010/main" val="3783831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Une image contenant bâtiment, ciel, extérieur, vieux&#10;&#10;Description générée automatiquement">
            <a:extLst>
              <a:ext uri="{FF2B5EF4-FFF2-40B4-BE49-F238E27FC236}">
                <a16:creationId xmlns:a16="http://schemas.microsoft.com/office/drawing/2014/main" id="{53181949-213D-4AFA-A5FA-F10CF799A42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168794"/>
            <a:ext cx="9536821" cy="5364462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5905500" y="4895850"/>
            <a:ext cx="2708991" cy="1429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215"/>
              </a:lnSpc>
            </a:pPr>
            <a:r>
              <a:rPr lang="en-US" sz="900" spc="54" dirty="0">
                <a:solidFill>
                  <a:srgbClr val="EBEFFE"/>
                </a:solidFill>
                <a:latin typeface="Raleway Bold"/>
              </a:rPr>
              <a:t>HOTEL D’ASSEZAT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401393" y="406718"/>
            <a:ext cx="3547191" cy="536600"/>
            <a:chOff x="0" y="0"/>
            <a:chExt cx="9459175" cy="1430931"/>
          </a:xfrm>
        </p:grpSpPr>
        <p:sp>
          <p:nvSpPr>
            <p:cNvPr id="4" name="TextBox 4"/>
            <p:cNvSpPr txBox="1"/>
            <p:nvPr/>
          </p:nvSpPr>
          <p:spPr>
            <a:xfrm>
              <a:off x="0" y="746127"/>
              <a:ext cx="9459175" cy="6848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380"/>
                </a:lnSpc>
              </a:pPr>
              <a:endParaRPr sz="767"/>
            </a:p>
          </p:txBody>
        </p:sp>
        <p:sp>
          <p:nvSpPr>
            <p:cNvPr id="5" name="AutoShape 5"/>
            <p:cNvSpPr/>
            <p:nvPr/>
          </p:nvSpPr>
          <p:spPr>
            <a:xfrm>
              <a:off x="0" y="0"/>
              <a:ext cx="1574801" cy="101601"/>
            </a:xfrm>
            <a:prstGeom prst="rect">
              <a:avLst/>
            </a:prstGeom>
            <a:solidFill>
              <a:srgbClr val="EBEFFE"/>
            </a:solidFill>
          </p:spPr>
        </p:sp>
      </p:grpSp>
      <p:sp>
        <p:nvSpPr>
          <p:cNvPr id="7" name="ZoneTexte 6">
            <a:extLst>
              <a:ext uri="{FF2B5EF4-FFF2-40B4-BE49-F238E27FC236}">
                <a16:creationId xmlns:a16="http://schemas.microsoft.com/office/drawing/2014/main" id="{9C3544FA-85FE-47B2-886C-A45AB1956FC8}"/>
              </a:ext>
            </a:extLst>
          </p:cNvPr>
          <p:cNvSpPr txBox="1"/>
          <p:nvPr/>
        </p:nvSpPr>
        <p:spPr>
          <a:xfrm rot="16200000">
            <a:off x="8343935" y="4338547"/>
            <a:ext cx="1251397" cy="2103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767" dirty="0">
                <a:solidFill>
                  <a:schemeClr val="bg1"/>
                </a:solidFill>
              </a:rPr>
              <a:t>© @na_toulouse</a:t>
            </a:r>
          </a:p>
        </p:txBody>
      </p:sp>
    </p:spTree>
    <p:extLst>
      <p:ext uri="{BB962C8B-B14F-4D97-AF65-F5344CB8AC3E}">
        <p14:creationId xmlns:p14="http://schemas.microsoft.com/office/powerpoint/2010/main" val="3189378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01393" y="406718"/>
            <a:ext cx="3547191" cy="536600"/>
            <a:chOff x="0" y="0"/>
            <a:chExt cx="9459175" cy="1430931"/>
          </a:xfrm>
        </p:grpSpPr>
        <p:sp>
          <p:nvSpPr>
            <p:cNvPr id="3" name="TextBox 3"/>
            <p:cNvSpPr txBox="1"/>
            <p:nvPr/>
          </p:nvSpPr>
          <p:spPr>
            <a:xfrm>
              <a:off x="0" y="746127"/>
              <a:ext cx="9459175" cy="6848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380"/>
                </a:lnSpc>
              </a:pPr>
              <a:endParaRPr sz="767"/>
            </a:p>
          </p:txBody>
        </p:sp>
        <p:sp>
          <p:nvSpPr>
            <p:cNvPr id="4" name="AutoShape 4"/>
            <p:cNvSpPr/>
            <p:nvPr/>
          </p:nvSpPr>
          <p:spPr>
            <a:xfrm>
              <a:off x="0" y="0"/>
              <a:ext cx="1574801" cy="101601"/>
            </a:xfrm>
            <a:prstGeom prst="rect">
              <a:avLst/>
            </a:prstGeom>
            <a:solidFill>
              <a:srgbClr val="EBEFFE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6139734" y="4662382"/>
            <a:ext cx="2708991" cy="1429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215"/>
              </a:lnSpc>
            </a:pPr>
            <a:r>
              <a:rPr lang="en-US" sz="767" spc="54" dirty="0">
                <a:solidFill>
                  <a:srgbClr val="EBEFFE"/>
                </a:solidFill>
                <a:latin typeface="Raleway Bold"/>
              </a:rPr>
              <a:t>L</a:t>
            </a:r>
            <a:r>
              <a:rPr lang="en-US" sz="900" spc="54" dirty="0">
                <a:solidFill>
                  <a:srgbClr val="EBEFFE"/>
                </a:solidFill>
                <a:latin typeface="Raleway Bold"/>
              </a:rPr>
              <a:t>A PLACE DU CAPITOLE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B47A8449-26FF-41F0-BF4E-A54C5775319F}"/>
              </a:ext>
            </a:extLst>
          </p:cNvPr>
          <p:cNvSpPr txBox="1"/>
          <p:nvPr/>
        </p:nvSpPr>
        <p:spPr>
          <a:xfrm rot="16200000">
            <a:off x="8343935" y="4338547"/>
            <a:ext cx="1251397" cy="2103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767" dirty="0">
                <a:solidFill>
                  <a:schemeClr val="bg1"/>
                </a:solidFill>
              </a:rPr>
              <a:t>© Dominique Viet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8B062074-8598-45FE-8D27-9C69B48C95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 descr="Une image contenant eau, extérieur, personne, lac&#10;&#10;Description générée automatiquement">
            <a:extLst>
              <a:ext uri="{FF2B5EF4-FFF2-40B4-BE49-F238E27FC236}">
                <a16:creationId xmlns:a16="http://schemas.microsoft.com/office/drawing/2014/main" id="{BF0A48E9-7927-432B-8431-8D46658F76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503"/>
          <a:stretch/>
        </p:blipFill>
        <p:spPr>
          <a:xfrm>
            <a:off x="-2232154" y="47223"/>
            <a:ext cx="5889755" cy="5143500"/>
          </a:xfrm>
          <a:prstGeom prst="rect">
            <a:avLst/>
          </a:prstGeom>
        </p:spPr>
      </p:pic>
      <p:sp>
        <p:nvSpPr>
          <p:cNvPr id="8" name="AutoShape 3">
            <a:extLst>
              <a:ext uri="{FF2B5EF4-FFF2-40B4-BE49-F238E27FC236}">
                <a16:creationId xmlns:a16="http://schemas.microsoft.com/office/drawing/2014/main" id="{F99E70E6-35E3-4042-8C05-96CA9C24A445}"/>
              </a:ext>
            </a:extLst>
          </p:cNvPr>
          <p:cNvSpPr/>
          <p:nvPr/>
        </p:nvSpPr>
        <p:spPr>
          <a:xfrm rot="-654212">
            <a:off x="2453472" y="-889259"/>
            <a:ext cx="7180724" cy="6611721"/>
          </a:xfrm>
          <a:custGeom>
            <a:avLst/>
            <a:gdLst>
              <a:gd name="connsiteX0" fmla="*/ 0 w 16001730"/>
              <a:gd name="connsiteY0" fmla="*/ 0 h 15574195"/>
              <a:gd name="connsiteX1" fmla="*/ 16001730 w 16001730"/>
              <a:gd name="connsiteY1" fmla="*/ 0 h 15574195"/>
              <a:gd name="connsiteX2" fmla="*/ 16001730 w 16001730"/>
              <a:gd name="connsiteY2" fmla="*/ 15574195 h 15574195"/>
              <a:gd name="connsiteX3" fmla="*/ 0 w 16001730"/>
              <a:gd name="connsiteY3" fmla="*/ 15574195 h 15574195"/>
              <a:gd name="connsiteX4" fmla="*/ 0 w 16001730"/>
              <a:gd name="connsiteY4" fmla="*/ 0 h 15574195"/>
              <a:gd name="connsiteX0" fmla="*/ 0 w 16001730"/>
              <a:gd name="connsiteY0" fmla="*/ 0 h 15574195"/>
              <a:gd name="connsiteX1" fmla="*/ 16001730 w 16001730"/>
              <a:gd name="connsiteY1" fmla="*/ 0 h 15574195"/>
              <a:gd name="connsiteX2" fmla="*/ 16001730 w 16001730"/>
              <a:gd name="connsiteY2" fmla="*/ 15574195 h 15574195"/>
              <a:gd name="connsiteX3" fmla="*/ 11741 w 16001730"/>
              <a:gd name="connsiteY3" fmla="*/ 13015626 h 15574195"/>
              <a:gd name="connsiteX4" fmla="*/ 0 w 16001730"/>
              <a:gd name="connsiteY4" fmla="*/ 0 h 15574195"/>
              <a:gd name="connsiteX0" fmla="*/ 0 w 16001730"/>
              <a:gd name="connsiteY0" fmla="*/ 0 h 15414459"/>
              <a:gd name="connsiteX1" fmla="*/ 16001730 w 16001730"/>
              <a:gd name="connsiteY1" fmla="*/ 0 h 15414459"/>
              <a:gd name="connsiteX2" fmla="*/ 13238867 w 16001730"/>
              <a:gd name="connsiteY2" fmla="*/ 15414459 h 15414459"/>
              <a:gd name="connsiteX3" fmla="*/ 11741 w 16001730"/>
              <a:gd name="connsiteY3" fmla="*/ 13015626 h 15414459"/>
              <a:gd name="connsiteX4" fmla="*/ 0 w 16001730"/>
              <a:gd name="connsiteY4" fmla="*/ 0 h 15414459"/>
              <a:gd name="connsiteX0" fmla="*/ 0 w 16001730"/>
              <a:gd name="connsiteY0" fmla="*/ 0 h 15277615"/>
              <a:gd name="connsiteX1" fmla="*/ 16001730 w 16001730"/>
              <a:gd name="connsiteY1" fmla="*/ 0 h 15277615"/>
              <a:gd name="connsiteX2" fmla="*/ 11883931 w 16001730"/>
              <a:gd name="connsiteY2" fmla="*/ 15277615 h 15277615"/>
              <a:gd name="connsiteX3" fmla="*/ 11741 w 16001730"/>
              <a:gd name="connsiteY3" fmla="*/ 13015626 h 15277615"/>
              <a:gd name="connsiteX4" fmla="*/ 0 w 16001730"/>
              <a:gd name="connsiteY4" fmla="*/ 0 h 15277615"/>
              <a:gd name="connsiteX0" fmla="*/ 0 w 16001730"/>
              <a:gd name="connsiteY0" fmla="*/ 0 h 14353905"/>
              <a:gd name="connsiteX1" fmla="*/ 16001730 w 16001730"/>
              <a:gd name="connsiteY1" fmla="*/ 0 h 14353905"/>
              <a:gd name="connsiteX2" fmla="*/ 12325712 w 16001730"/>
              <a:gd name="connsiteY2" fmla="*/ 14353905 h 14353905"/>
              <a:gd name="connsiteX3" fmla="*/ 11741 w 16001730"/>
              <a:gd name="connsiteY3" fmla="*/ 13015626 h 14353905"/>
              <a:gd name="connsiteX4" fmla="*/ 0 w 16001730"/>
              <a:gd name="connsiteY4" fmla="*/ 0 h 14353905"/>
              <a:gd name="connsiteX0" fmla="*/ 0 w 16001730"/>
              <a:gd name="connsiteY0" fmla="*/ 0 h 14353905"/>
              <a:gd name="connsiteX1" fmla="*/ 16001730 w 16001730"/>
              <a:gd name="connsiteY1" fmla="*/ 0 h 14353905"/>
              <a:gd name="connsiteX2" fmla="*/ 12325712 w 16001730"/>
              <a:gd name="connsiteY2" fmla="*/ 14353905 h 14353905"/>
              <a:gd name="connsiteX3" fmla="*/ 212981 w 16001730"/>
              <a:gd name="connsiteY3" fmla="*/ 11890378 h 14353905"/>
              <a:gd name="connsiteX4" fmla="*/ 0 w 16001730"/>
              <a:gd name="connsiteY4" fmla="*/ 0 h 14353905"/>
              <a:gd name="connsiteX0" fmla="*/ 0 w 16001730"/>
              <a:gd name="connsiteY0" fmla="*/ 0 h 14353905"/>
              <a:gd name="connsiteX1" fmla="*/ 16001730 w 16001730"/>
              <a:gd name="connsiteY1" fmla="*/ 0 h 14353905"/>
              <a:gd name="connsiteX2" fmla="*/ 12325712 w 16001730"/>
              <a:gd name="connsiteY2" fmla="*/ 14353905 h 14353905"/>
              <a:gd name="connsiteX3" fmla="*/ 240028 w 16001730"/>
              <a:gd name="connsiteY3" fmla="*/ 11911108 h 14353905"/>
              <a:gd name="connsiteX4" fmla="*/ 0 w 16001730"/>
              <a:gd name="connsiteY4" fmla="*/ 0 h 14353905"/>
              <a:gd name="connsiteX0" fmla="*/ 0 w 16001730"/>
              <a:gd name="connsiteY0" fmla="*/ 0 h 14353905"/>
              <a:gd name="connsiteX1" fmla="*/ 16001730 w 16001730"/>
              <a:gd name="connsiteY1" fmla="*/ 0 h 14353905"/>
              <a:gd name="connsiteX2" fmla="*/ 12325712 w 16001730"/>
              <a:gd name="connsiteY2" fmla="*/ 14353905 h 14353905"/>
              <a:gd name="connsiteX3" fmla="*/ 265294 w 16001730"/>
              <a:gd name="connsiteY3" fmla="*/ 12102217 h 14353905"/>
              <a:gd name="connsiteX4" fmla="*/ 0 w 16001730"/>
              <a:gd name="connsiteY4" fmla="*/ 0 h 14353905"/>
              <a:gd name="connsiteX0" fmla="*/ 0 w 15996345"/>
              <a:gd name="connsiteY0" fmla="*/ 1180571 h 14353905"/>
              <a:gd name="connsiteX1" fmla="*/ 15996345 w 15996345"/>
              <a:gd name="connsiteY1" fmla="*/ 0 h 14353905"/>
              <a:gd name="connsiteX2" fmla="*/ 12320327 w 15996345"/>
              <a:gd name="connsiteY2" fmla="*/ 14353905 h 14353905"/>
              <a:gd name="connsiteX3" fmla="*/ 259909 w 15996345"/>
              <a:gd name="connsiteY3" fmla="*/ 12102217 h 14353905"/>
              <a:gd name="connsiteX4" fmla="*/ 0 w 15996345"/>
              <a:gd name="connsiteY4" fmla="*/ 1180571 h 14353905"/>
              <a:gd name="connsiteX0" fmla="*/ 0 w 13097955"/>
              <a:gd name="connsiteY0" fmla="*/ 0 h 13173334"/>
              <a:gd name="connsiteX1" fmla="*/ 13097955 w 13097955"/>
              <a:gd name="connsiteY1" fmla="*/ 3149960 h 13173334"/>
              <a:gd name="connsiteX2" fmla="*/ 12320327 w 13097955"/>
              <a:gd name="connsiteY2" fmla="*/ 13173334 h 13173334"/>
              <a:gd name="connsiteX3" fmla="*/ 259909 w 13097955"/>
              <a:gd name="connsiteY3" fmla="*/ 10921646 h 13173334"/>
              <a:gd name="connsiteX4" fmla="*/ 0 w 13097955"/>
              <a:gd name="connsiteY4" fmla="*/ 0 h 13173334"/>
              <a:gd name="connsiteX0" fmla="*/ 0 w 14361448"/>
              <a:gd name="connsiteY0" fmla="*/ 0 h 13173334"/>
              <a:gd name="connsiteX1" fmla="*/ 14361448 w 14361448"/>
              <a:gd name="connsiteY1" fmla="*/ 3036387 h 13173334"/>
              <a:gd name="connsiteX2" fmla="*/ 12320327 w 14361448"/>
              <a:gd name="connsiteY2" fmla="*/ 13173334 h 13173334"/>
              <a:gd name="connsiteX3" fmla="*/ 259909 w 14361448"/>
              <a:gd name="connsiteY3" fmla="*/ 10921646 h 13173334"/>
              <a:gd name="connsiteX4" fmla="*/ 0 w 14361448"/>
              <a:gd name="connsiteY4" fmla="*/ 0 h 13173334"/>
              <a:gd name="connsiteX0" fmla="*/ 0 w 14361448"/>
              <a:gd name="connsiteY0" fmla="*/ 0 h 13223442"/>
              <a:gd name="connsiteX1" fmla="*/ 14361448 w 14361448"/>
              <a:gd name="connsiteY1" fmla="*/ 3036387 h 13223442"/>
              <a:gd name="connsiteX2" fmla="*/ 12419315 w 14361448"/>
              <a:gd name="connsiteY2" fmla="*/ 13223442 h 13223442"/>
              <a:gd name="connsiteX3" fmla="*/ 259909 w 14361448"/>
              <a:gd name="connsiteY3" fmla="*/ 10921646 h 13223442"/>
              <a:gd name="connsiteX4" fmla="*/ 0 w 14361448"/>
              <a:gd name="connsiteY4" fmla="*/ 0 h 13223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361448" h="13223442">
                <a:moveTo>
                  <a:pt x="0" y="0"/>
                </a:moveTo>
                <a:lnTo>
                  <a:pt x="14361448" y="3036387"/>
                </a:lnTo>
                <a:lnTo>
                  <a:pt x="12419315" y="13223442"/>
                </a:lnTo>
                <a:lnTo>
                  <a:pt x="259909" y="10921646"/>
                </a:lnTo>
                <a:cubicBezTo>
                  <a:pt x="255995" y="6583104"/>
                  <a:pt x="3914" y="4338542"/>
                  <a:pt x="0" y="0"/>
                </a:cubicBezTo>
                <a:close/>
              </a:path>
            </a:pathLst>
          </a:custGeom>
          <a:solidFill>
            <a:srgbClr val="FFFFFF"/>
          </a:solidFill>
        </p:spPr>
      </p:sp>
      <p:sp>
        <p:nvSpPr>
          <p:cNvPr id="5" name="AutoShape 5"/>
          <p:cNvSpPr/>
          <p:nvPr/>
        </p:nvSpPr>
        <p:spPr>
          <a:xfrm>
            <a:off x="3518119" y="2875046"/>
            <a:ext cx="5222741" cy="20884"/>
          </a:xfrm>
          <a:prstGeom prst="rect">
            <a:avLst/>
          </a:prstGeom>
          <a:solidFill>
            <a:srgbClr val="C61A7A">
              <a:alpha val="69804"/>
            </a:srgbClr>
          </a:solidFill>
        </p:spPr>
      </p:sp>
      <p:sp>
        <p:nvSpPr>
          <p:cNvPr id="6" name="TextBox 6"/>
          <p:cNvSpPr txBox="1"/>
          <p:nvPr/>
        </p:nvSpPr>
        <p:spPr>
          <a:xfrm>
            <a:off x="3518119" y="1773297"/>
            <a:ext cx="5223591" cy="487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40"/>
              </a:lnSpc>
            </a:pPr>
            <a:r>
              <a:rPr lang="en-US" sz="3200" spc="64" dirty="0">
                <a:solidFill>
                  <a:srgbClr val="96117C"/>
                </a:solidFill>
                <a:latin typeface="Raleway Bold"/>
              </a:rPr>
              <a:t>VILLE D’EAU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518119" y="3143250"/>
            <a:ext cx="5004516" cy="3241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30"/>
              </a:lnSpc>
            </a:pPr>
            <a:r>
              <a:rPr lang="fr-FR" sz="2100" spc="105" dirty="0">
                <a:solidFill>
                  <a:srgbClr val="C61A7A"/>
                </a:solidFill>
                <a:latin typeface="Raleway"/>
              </a:rPr>
              <a:t>Toulouse se la coule douce 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467B1F90-7EF2-4F8F-813B-F8705FC80BCE}"/>
              </a:ext>
            </a:extLst>
          </p:cNvPr>
          <p:cNvSpPr txBox="1"/>
          <p:nvPr/>
        </p:nvSpPr>
        <p:spPr>
          <a:xfrm rot="16200000">
            <a:off x="-378202" y="4356721"/>
            <a:ext cx="1093470" cy="2103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767" dirty="0">
                <a:solidFill>
                  <a:schemeClr val="bg1"/>
                </a:solidFill>
              </a:rPr>
              <a:t>©</a:t>
            </a:r>
            <a:r>
              <a:rPr lang="fr-FR" sz="767" dirty="0" err="1">
                <a:solidFill>
                  <a:schemeClr val="bg1"/>
                </a:solidFill>
              </a:rPr>
              <a:t>HapTag</a:t>
            </a:r>
            <a:endParaRPr lang="fr-FR" sz="767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79290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>
            <a:extLst>
              <a:ext uri="{FF2B5EF4-FFF2-40B4-BE49-F238E27FC236}">
                <a16:creationId xmlns:a16="http://schemas.microsoft.com/office/drawing/2014/main" id="{1DCEFE83-BFD1-4794-96FE-3756B39EC8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7053" y="0"/>
            <a:ext cx="7689448" cy="5132158"/>
          </a:xfrm>
          <a:prstGeom prst="rect">
            <a:avLst/>
          </a:prstGeom>
        </p:spPr>
      </p:pic>
      <p:sp>
        <p:nvSpPr>
          <p:cNvPr id="9" name="AutoShape 3">
            <a:extLst>
              <a:ext uri="{FF2B5EF4-FFF2-40B4-BE49-F238E27FC236}">
                <a16:creationId xmlns:a16="http://schemas.microsoft.com/office/drawing/2014/main" id="{DE99337F-660B-4FDC-AC89-379A04F5207D}"/>
              </a:ext>
            </a:extLst>
          </p:cNvPr>
          <p:cNvSpPr/>
          <p:nvPr/>
        </p:nvSpPr>
        <p:spPr>
          <a:xfrm rot="-654212">
            <a:off x="-466686" y="-314777"/>
            <a:ext cx="4695808" cy="5987664"/>
          </a:xfrm>
          <a:custGeom>
            <a:avLst/>
            <a:gdLst>
              <a:gd name="connsiteX0" fmla="*/ 0 w 10682662"/>
              <a:gd name="connsiteY0" fmla="*/ 0 h 15096156"/>
              <a:gd name="connsiteX1" fmla="*/ 10682662 w 10682662"/>
              <a:gd name="connsiteY1" fmla="*/ 0 h 15096156"/>
              <a:gd name="connsiteX2" fmla="*/ 10682662 w 10682662"/>
              <a:gd name="connsiteY2" fmla="*/ 15096156 h 15096156"/>
              <a:gd name="connsiteX3" fmla="*/ 0 w 10682662"/>
              <a:gd name="connsiteY3" fmla="*/ 15096156 h 15096156"/>
              <a:gd name="connsiteX4" fmla="*/ 0 w 10682662"/>
              <a:gd name="connsiteY4" fmla="*/ 0 h 15096156"/>
              <a:gd name="connsiteX0" fmla="*/ 0 w 10790767"/>
              <a:gd name="connsiteY0" fmla="*/ 0 h 15096156"/>
              <a:gd name="connsiteX1" fmla="*/ 10790767 w 10790767"/>
              <a:gd name="connsiteY1" fmla="*/ 2178130 h 15096156"/>
              <a:gd name="connsiteX2" fmla="*/ 10682662 w 10790767"/>
              <a:gd name="connsiteY2" fmla="*/ 15096156 h 15096156"/>
              <a:gd name="connsiteX3" fmla="*/ 0 w 10790767"/>
              <a:gd name="connsiteY3" fmla="*/ 15096156 h 15096156"/>
              <a:gd name="connsiteX4" fmla="*/ 0 w 10790767"/>
              <a:gd name="connsiteY4" fmla="*/ 0 h 15096156"/>
              <a:gd name="connsiteX0" fmla="*/ 3963657 w 10790767"/>
              <a:gd name="connsiteY0" fmla="*/ 0 h 13354850"/>
              <a:gd name="connsiteX1" fmla="*/ 10790767 w 10790767"/>
              <a:gd name="connsiteY1" fmla="*/ 436824 h 13354850"/>
              <a:gd name="connsiteX2" fmla="*/ 10682662 w 10790767"/>
              <a:gd name="connsiteY2" fmla="*/ 13354850 h 13354850"/>
              <a:gd name="connsiteX3" fmla="*/ 0 w 10790767"/>
              <a:gd name="connsiteY3" fmla="*/ 13354850 h 13354850"/>
              <a:gd name="connsiteX4" fmla="*/ 3963657 w 10790767"/>
              <a:gd name="connsiteY4" fmla="*/ 0 h 13354850"/>
              <a:gd name="connsiteX0" fmla="*/ 3563038 w 10790767"/>
              <a:gd name="connsiteY0" fmla="*/ 0 h 13369942"/>
              <a:gd name="connsiteX1" fmla="*/ 10790767 w 10790767"/>
              <a:gd name="connsiteY1" fmla="*/ 451916 h 13369942"/>
              <a:gd name="connsiteX2" fmla="*/ 10682662 w 10790767"/>
              <a:gd name="connsiteY2" fmla="*/ 13369942 h 13369942"/>
              <a:gd name="connsiteX3" fmla="*/ 0 w 10790767"/>
              <a:gd name="connsiteY3" fmla="*/ 13369942 h 13369942"/>
              <a:gd name="connsiteX4" fmla="*/ 3563038 w 10790767"/>
              <a:gd name="connsiteY4" fmla="*/ 0 h 13369942"/>
              <a:gd name="connsiteX0" fmla="*/ 3563038 w 10811795"/>
              <a:gd name="connsiteY0" fmla="*/ 0 h 13369942"/>
              <a:gd name="connsiteX1" fmla="*/ 10811795 w 10811795"/>
              <a:gd name="connsiteY1" fmla="*/ 1309576 h 13369942"/>
              <a:gd name="connsiteX2" fmla="*/ 10682662 w 10811795"/>
              <a:gd name="connsiteY2" fmla="*/ 13369942 h 13369942"/>
              <a:gd name="connsiteX3" fmla="*/ 0 w 10811795"/>
              <a:gd name="connsiteY3" fmla="*/ 13369942 h 13369942"/>
              <a:gd name="connsiteX4" fmla="*/ 3563038 w 10811795"/>
              <a:gd name="connsiteY4" fmla="*/ 0 h 13369942"/>
              <a:gd name="connsiteX0" fmla="*/ 3563038 w 10808361"/>
              <a:gd name="connsiteY0" fmla="*/ 0 h 13369942"/>
              <a:gd name="connsiteX1" fmla="*/ 10808361 w 10808361"/>
              <a:gd name="connsiteY1" fmla="*/ 1246834 h 13369942"/>
              <a:gd name="connsiteX2" fmla="*/ 10682662 w 10808361"/>
              <a:gd name="connsiteY2" fmla="*/ 13369942 h 13369942"/>
              <a:gd name="connsiteX3" fmla="*/ 0 w 10808361"/>
              <a:gd name="connsiteY3" fmla="*/ 13369942 h 13369942"/>
              <a:gd name="connsiteX4" fmla="*/ 3563038 w 10808361"/>
              <a:gd name="connsiteY4" fmla="*/ 0 h 13369942"/>
              <a:gd name="connsiteX0" fmla="*/ 3563038 w 10808361"/>
              <a:gd name="connsiteY0" fmla="*/ 0 h 13369942"/>
              <a:gd name="connsiteX1" fmla="*/ 10808361 w 10808361"/>
              <a:gd name="connsiteY1" fmla="*/ 1246834 h 13369942"/>
              <a:gd name="connsiteX2" fmla="*/ 10048753 w 10808361"/>
              <a:gd name="connsiteY2" fmla="*/ 12068296 h 13369942"/>
              <a:gd name="connsiteX3" fmla="*/ 0 w 10808361"/>
              <a:gd name="connsiteY3" fmla="*/ 13369942 h 13369942"/>
              <a:gd name="connsiteX4" fmla="*/ 3563038 w 10808361"/>
              <a:gd name="connsiteY4" fmla="*/ 0 h 13369942"/>
              <a:gd name="connsiteX0" fmla="*/ 3563038 w 10808361"/>
              <a:gd name="connsiteY0" fmla="*/ 0 h 13369942"/>
              <a:gd name="connsiteX1" fmla="*/ 10808361 w 10808361"/>
              <a:gd name="connsiteY1" fmla="*/ 1246834 h 13369942"/>
              <a:gd name="connsiteX2" fmla="*/ 8219858 w 10808361"/>
              <a:gd name="connsiteY2" fmla="*/ 10846859 h 13369942"/>
              <a:gd name="connsiteX3" fmla="*/ 0 w 10808361"/>
              <a:gd name="connsiteY3" fmla="*/ 13369942 h 13369942"/>
              <a:gd name="connsiteX4" fmla="*/ 3563038 w 10808361"/>
              <a:gd name="connsiteY4" fmla="*/ 0 h 13369942"/>
              <a:gd name="connsiteX0" fmla="*/ 3563038 w 10935793"/>
              <a:gd name="connsiteY0" fmla="*/ 0 h 13369942"/>
              <a:gd name="connsiteX1" fmla="*/ 10808361 w 10935793"/>
              <a:gd name="connsiteY1" fmla="*/ 1246834 h 13369942"/>
              <a:gd name="connsiteX2" fmla="*/ 10935793 w 10935793"/>
              <a:gd name="connsiteY2" fmla="*/ 11975327 h 13369942"/>
              <a:gd name="connsiteX3" fmla="*/ 0 w 10935793"/>
              <a:gd name="connsiteY3" fmla="*/ 13369942 h 13369942"/>
              <a:gd name="connsiteX4" fmla="*/ 3563038 w 10935793"/>
              <a:gd name="connsiteY4" fmla="*/ 0 h 13369942"/>
              <a:gd name="connsiteX0" fmla="*/ 0 w 7372755"/>
              <a:gd name="connsiteY0" fmla="*/ 0 h 11975327"/>
              <a:gd name="connsiteX1" fmla="*/ 7245323 w 7372755"/>
              <a:gd name="connsiteY1" fmla="*/ 1246834 h 11975327"/>
              <a:gd name="connsiteX2" fmla="*/ 7372755 w 7372755"/>
              <a:gd name="connsiteY2" fmla="*/ 11975327 h 11975327"/>
              <a:gd name="connsiteX3" fmla="*/ 59052 w 7372755"/>
              <a:gd name="connsiteY3" fmla="*/ 10358353 h 11975327"/>
              <a:gd name="connsiteX4" fmla="*/ 0 w 7372755"/>
              <a:gd name="connsiteY4" fmla="*/ 0 h 11975327"/>
              <a:gd name="connsiteX0" fmla="*/ 2018861 w 9391616"/>
              <a:gd name="connsiteY0" fmla="*/ 0 h 11975327"/>
              <a:gd name="connsiteX1" fmla="*/ 9264184 w 9391616"/>
              <a:gd name="connsiteY1" fmla="*/ 1246834 h 11975327"/>
              <a:gd name="connsiteX2" fmla="*/ 9391616 w 9391616"/>
              <a:gd name="connsiteY2" fmla="*/ 11975327 h 11975327"/>
              <a:gd name="connsiteX3" fmla="*/ 0 w 9391616"/>
              <a:gd name="connsiteY3" fmla="*/ 10268480 h 11975327"/>
              <a:gd name="connsiteX4" fmla="*/ 2018861 w 9391616"/>
              <a:gd name="connsiteY4" fmla="*/ 0 h 11975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91616" h="11975327">
                <a:moveTo>
                  <a:pt x="2018861" y="0"/>
                </a:moveTo>
                <a:lnTo>
                  <a:pt x="9264184" y="1246834"/>
                </a:lnTo>
                <a:lnTo>
                  <a:pt x="9391616" y="11975327"/>
                </a:lnTo>
                <a:lnTo>
                  <a:pt x="0" y="10268480"/>
                </a:lnTo>
                <a:lnTo>
                  <a:pt x="2018861" y="0"/>
                </a:lnTo>
                <a:close/>
              </a:path>
            </a:pathLst>
          </a:custGeom>
          <a:solidFill>
            <a:srgbClr val="96117C"/>
          </a:solidFill>
        </p:spPr>
      </p:sp>
      <p:grpSp>
        <p:nvGrpSpPr>
          <p:cNvPr id="4" name="Group 4"/>
          <p:cNvGrpSpPr/>
          <p:nvPr/>
        </p:nvGrpSpPr>
        <p:grpSpPr>
          <a:xfrm>
            <a:off x="514350" y="776977"/>
            <a:ext cx="3451941" cy="1833457"/>
            <a:chOff x="0" y="-57150"/>
            <a:chExt cx="9205175" cy="4889216"/>
          </a:xfrm>
        </p:grpSpPr>
        <p:sp>
          <p:nvSpPr>
            <p:cNvPr id="5" name="TextBox 5"/>
            <p:cNvSpPr txBox="1"/>
            <p:nvPr/>
          </p:nvSpPr>
          <p:spPr>
            <a:xfrm>
              <a:off x="0" y="1757577"/>
              <a:ext cx="7706575" cy="129950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840"/>
                </a:lnSpc>
              </a:pPr>
              <a:r>
                <a:rPr lang="en-US" sz="3200" spc="64" dirty="0">
                  <a:solidFill>
                    <a:srgbClr val="EBEFFE"/>
                  </a:solidFill>
                  <a:latin typeface="Raleway Bold"/>
                </a:rPr>
                <a:t>LA GARONNE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57150"/>
              <a:ext cx="7401775" cy="7966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470"/>
                </a:lnSpc>
              </a:pPr>
              <a:r>
                <a:rPr lang="en-US" sz="1900" spc="95" dirty="0">
                  <a:solidFill>
                    <a:srgbClr val="EBEFFE"/>
                  </a:solidFill>
                  <a:latin typeface="Raleway"/>
                </a:rPr>
                <a:t>Toulouse, Ville </a:t>
              </a:r>
              <a:r>
                <a:rPr lang="en-US" sz="1900" spc="95" dirty="0" err="1">
                  <a:solidFill>
                    <a:srgbClr val="EBEFFE"/>
                  </a:solidFill>
                  <a:latin typeface="Raleway"/>
                </a:rPr>
                <a:t>d’eau</a:t>
              </a:r>
              <a:r>
                <a:rPr lang="en-US" sz="1900" spc="95" dirty="0">
                  <a:solidFill>
                    <a:srgbClr val="EBEFFE"/>
                  </a:solidFill>
                  <a:latin typeface="Raleway"/>
                </a:rPr>
                <a:t>!</a:t>
              </a:r>
            </a:p>
          </p:txBody>
        </p:sp>
        <p:sp>
          <p:nvSpPr>
            <p:cNvPr id="7" name="AutoShape 7"/>
            <p:cNvSpPr/>
            <p:nvPr/>
          </p:nvSpPr>
          <p:spPr>
            <a:xfrm>
              <a:off x="0" y="3526643"/>
              <a:ext cx="1574801" cy="101601"/>
            </a:xfrm>
            <a:prstGeom prst="rect">
              <a:avLst/>
            </a:prstGeom>
            <a:solidFill>
              <a:srgbClr val="EBEFFE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4161456"/>
              <a:ext cx="9205175" cy="6706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2210"/>
                </a:lnSpc>
              </a:pPr>
              <a:endParaRPr lang="fr-FR" sz="1300" spc="78" dirty="0">
                <a:solidFill>
                  <a:srgbClr val="FFFFFF"/>
                </a:solidFill>
                <a:latin typeface="Raleway"/>
              </a:endParaRPr>
            </a:p>
          </p:txBody>
        </p:sp>
      </p:grpSp>
      <p:sp>
        <p:nvSpPr>
          <p:cNvPr id="10" name="ZoneTexte 9">
            <a:extLst>
              <a:ext uri="{FF2B5EF4-FFF2-40B4-BE49-F238E27FC236}">
                <a16:creationId xmlns:a16="http://schemas.microsoft.com/office/drawing/2014/main" id="{C0B935BB-1CE5-484C-B80F-2416FF168D59}"/>
              </a:ext>
            </a:extLst>
          </p:cNvPr>
          <p:cNvSpPr txBox="1"/>
          <p:nvPr/>
        </p:nvSpPr>
        <p:spPr>
          <a:xfrm rot="16200000">
            <a:off x="8343935" y="4338547"/>
            <a:ext cx="1251397" cy="2103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767" dirty="0">
                <a:solidFill>
                  <a:schemeClr val="bg1"/>
                </a:solidFill>
              </a:rPr>
              <a:t>© </a:t>
            </a:r>
            <a:r>
              <a:rPr lang="fr-FR" sz="767" dirty="0" err="1">
                <a:solidFill>
                  <a:schemeClr val="bg1"/>
                </a:solidFill>
              </a:rPr>
              <a:t>Granhota</a:t>
            </a:r>
            <a:endParaRPr lang="fr-FR" sz="767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6134030"/>
      </p:ext>
    </p:extLst>
  </p:cSld>
  <p:clrMapOvr>
    <a:masterClrMapping/>
  </p:clrMapOvr>
</p:sld>
</file>

<file path=ppt/theme/theme1.xml><?xml version="1.0" encoding="utf-8"?>
<a:theme xmlns:a="http://schemas.openxmlformats.org/drawingml/2006/main" name="1_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12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12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145DE0F8FE3E44F829091808354E920" ma:contentTypeVersion="14" ma:contentTypeDescription="Crée un document." ma:contentTypeScope="" ma:versionID="b25d9b90fc438c2d1c67ad20b31955db">
  <xsd:schema xmlns:xsd="http://www.w3.org/2001/XMLSchema" xmlns:xs="http://www.w3.org/2001/XMLSchema" xmlns:p="http://schemas.microsoft.com/office/2006/metadata/properties" xmlns:ns3="bd81d57f-ea41-4494-91cc-f9d9e788edac" xmlns:ns4="5b5735cb-11b6-44d1-84f4-0cc6e1b83712" targetNamespace="http://schemas.microsoft.com/office/2006/metadata/properties" ma:root="true" ma:fieldsID="ce2e195d42f714d2e5a75438d2bad992" ns3:_="" ns4:_="">
    <xsd:import namespace="bd81d57f-ea41-4494-91cc-f9d9e788edac"/>
    <xsd:import namespace="5b5735cb-11b6-44d1-84f4-0cc6e1b8371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d81d57f-ea41-4494-91cc-f9d9e788eda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b5735cb-11b6-44d1-84f4-0cc6e1b83712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1" nillable="true" ma:displayName="Partage du hachage d’indicateur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12295132-9D66-4BC5-BDC7-576B1362240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398FE78-6F9A-4C34-9835-034A941221B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d81d57f-ea41-4494-91cc-f9d9e788edac"/>
    <ds:schemaRef ds:uri="5b5735cb-11b6-44d1-84f4-0cc6e1b8371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2793B3B-95C7-4F47-A710-8E10C899A89A}">
  <ds:schemaRefs>
    <ds:schemaRef ds:uri="http://schemas.microsoft.com/office/2006/documentManagement/types"/>
    <ds:schemaRef ds:uri="bd81d57f-ea41-4494-91cc-f9d9e788edac"/>
    <ds:schemaRef ds:uri="http://purl.org/dc/elements/1.1/"/>
    <ds:schemaRef ds:uri="http://www.w3.org/XML/1998/namespace"/>
    <ds:schemaRef ds:uri="5b5735cb-11b6-44d1-84f4-0cc6e1b83712"/>
    <ds:schemaRef ds:uri="http://schemas.microsoft.com/office/infopath/2007/PartnerControls"/>
    <ds:schemaRef ds:uri="http://purl.org/dc/terms/"/>
    <ds:schemaRef ds:uri="http://schemas.openxmlformats.org/package/2006/metadata/core-properties"/>
    <ds:schemaRef ds:uri="http://schemas.microsoft.com/office/2006/metadata/propertie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7713</TotalTime>
  <Words>643</Words>
  <Application>Microsoft Office PowerPoint</Application>
  <PresentationFormat>Affichage à l'écran (16:9)</PresentationFormat>
  <Paragraphs>139</Paragraphs>
  <Slides>27</Slides>
  <Notes>16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27</vt:i4>
      </vt:variant>
    </vt:vector>
  </HeadingPairs>
  <TitlesOfParts>
    <vt:vector size="36" baseType="lpstr">
      <vt:lpstr>Arial</vt:lpstr>
      <vt:lpstr>Arimo</vt:lpstr>
      <vt:lpstr>Calibri</vt:lpstr>
      <vt:lpstr>Calibri Light</vt:lpstr>
      <vt:lpstr>Raleway</vt:lpstr>
      <vt:lpstr>Raleway Bold</vt:lpstr>
      <vt:lpstr>Wingdings</vt:lpstr>
      <vt:lpstr>1_Thème Office</vt:lpstr>
      <vt:lpstr>2_Thème Office</vt:lpstr>
      <vt:lpstr>Présentation Tourisme aux Ambassadeurs  19 mai 2022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Utilisateur de Microsoft Office</dc:creator>
  <cp:lastModifiedBy>Muriel Martin</cp:lastModifiedBy>
  <cp:revision>423</cp:revision>
  <cp:lastPrinted>2021-11-10T13:12:49Z</cp:lastPrinted>
  <dcterms:created xsi:type="dcterms:W3CDTF">2017-06-29T08:39:46Z</dcterms:created>
  <dcterms:modified xsi:type="dcterms:W3CDTF">2022-05-20T09:55:56Z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0x0101006145DE0F8FE3E44F829091808354E920</vt:lpwstr>
  </property>
</Properties>
</file>